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373" r:id="rId5"/>
    <p:sldId id="376" r:id="rId6"/>
    <p:sldId id="377" r:id="rId7"/>
    <p:sldId id="372" r:id="rId8"/>
    <p:sldId id="374" r:id="rId9"/>
    <p:sldId id="369" r:id="rId10"/>
    <p:sldId id="375" r:id="rId11"/>
  </p:sldIdLst>
  <p:sldSz cx="9906000" cy="6858000" type="A4"/>
  <p:notesSz cx="6797675" cy="9928225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C0000"/>
    <a:srgbClr val="B2A1C7"/>
    <a:srgbClr val="EAEAEA"/>
    <a:srgbClr val="FFD500"/>
    <a:srgbClr val="BFBFBF"/>
    <a:srgbClr val="003366"/>
    <a:srgbClr val="5F5F5F"/>
    <a:srgbClr val="F7FA82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Stile con tema 1 - Color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88" autoAdjust="0"/>
    <p:restoredTop sz="99807" autoAdjust="0"/>
  </p:normalViewPr>
  <p:slideViewPr>
    <p:cSldViewPr snapToGrid="0" showGuides="1">
      <p:cViewPr varScale="1">
        <p:scale>
          <a:sx n="88" d="100"/>
          <a:sy n="88" d="100"/>
        </p:scale>
        <p:origin x="-600" y="-108"/>
      </p:cViewPr>
      <p:guideLst>
        <p:guide orient="horz" pos="138"/>
        <p:guide orient="horz" pos="3987"/>
        <p:guide orient="horz" pos="442"/>
        <p:guide orient="horz" pos="641"/>
        <p:guide orient="horz" pos="3422"/>
        <p:guide pos="289"/>
        <p:guide pos="595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-1848" y="-84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MBDATA\UFFSTUDI\Imprese\Area%20Operativa\MINEC12%20(2013)\VOLUME%20ITALIA\A%20Slide%20-%20Richieste%20Barbaresco\Slide%20da%20MSEs%20%203%20-%20Dati%20VAN%20e%20ULC%20in%20ordine%20crescente%20di%20dipendenti%20(per%20grafici)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MBDATA\UFFSTUDI\Imprese\Area%20Operativa\MINEC12%20(2013)\VOLUME%20ITALIA\A%20Slide%20-%20Richieste%20Barbaresco\Slide%20da%20MSEs%20%203%20-%20Dati%20VAN%20e%20ULC%20in%20ordine%20crescente%20di%20dipendenti%20(per%20grafici).xls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MBDATA\UFFSTUDI\Imprese\Area%20Operativa\MINEC12%20(2013)\VOLUME%20ITALIA\A%20Slide%20-%20Richieste%20Barbaresco\Slide%20da%20MSEs%20%203%20-%20Dati%20VAN%20e%20ULC%20in%20ordine%20crescente%20di%20dipendenti%20(per%20grafici).xls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\\MBDATA\UFFSTUDI\Imprese\Area%20Operativa\MINEC12%20(2013)\VOLUME%20ITALIA\A%20Slide%20-%20Richieste%20Barbaresco\Slide%20da%20MSEs%20%203%20-%20Dati%20VAN%20e%20ULC%20in%20ordine%20crescente%20di%20dipendenti%20(per%20grafici)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1289468414934195E-2"/>
          <c:y val="6.4787042591481714E-2"/>
          <c:w val="0.96895396185893079"/>
          <c:h val="0.77118762074356795"/>
        </c:manualLayout>
      </c:layout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numero imprese</c:v>
                </c:pt>
              </c:strCache>
            </c:strRef>
          </c:tx>
          <c:spPr>
            <a:ln w="44450">
              <a:solidFill>
                <a:srgbClr val="FF0000"/>
              </a:solidFill>
            </a:ln>
          </c:spPr>
          <c:marker>
            <c:symbol val="circle"/>
            <c:size val="10"/>
            <c:spPr>
              <a:solidFill>
                <a:srgbClr val="FFFFFF"/>
              </a:solidFill>
            </c:spPr>
          </c:marker>
          <c:dLbls>
            <c:dLbl>
              <c:idx val="3"/>
              <c:layout>
                <c:manualLayout>
                  <c:x val="-4.2561295924301933E-2"/>
                  <c:y val="6.730653869226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8.4896802480305164E-2"/>
                  <c:y val="3.611277744451112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Foglio1!$A$2:$A$6</c:f>
              <c:numCache>
                <c:formatCode>General</c:formatCode>
                <c:ptCount val="5"/>
                <c:pt idx="0">
                  <c:v>1971</c:v>
                </c:pt>
                <c:pt idx="1">
                  <c:v>1981</c:v>
                </c:pt>
                <c:pt idx="2">
                  <c:v>1991</c:v>
                </c:pt>
                <c:pt idx="3">
                  <c:v>2001</c:v>
                </c:pt>
                <c:pt idx="4">
                  <c:v>2011</c:v>
                </c:pt>
              </c:numCache>
            </c:numRef>
          </c:cat>
          <c:val>
            <c:numRef>
              <c:f>Foglio1!$B$2:$B$6</c:f>
              <c:numCache>
                <c:formatCode>General</c:formatCode>
                <c:ptCount val="5"/>
                <c:pt idx="0">
                  <c:v>339</c:v>
                </c:pt>
                <c:pt idx="1">
                  <c:v>324</c:v>
                </c:pt>
                <c:pt idx="2">
                  <c:v>241</c:v>
                </c:pt>
                <c:pt idx="3">
                  <c:v>223</c:v>
                </c:pt>
                <c:pt idx="4">
                  <c:v>176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233216"/>
        <c:axId val="44072960"/>
      </c:lineChart>
      <c:lineChart>
        <c:grouping val="standard"/>
        <c:varyColors val="0"/>
        <c:ser>
          <c:idx val="1"/>
          <c:order val="1"/>
          <c:tx>
            <c:strRef>
              <c:f>Foglio1!$C$1</c:f>
              <c:strCache>
                <c:ptCount val="1"/>
                <c:pt idx="0">
                  <c:v>dimensione media (addetti)</c:v>
                </c:pt>
              </c:strCache>
            </c:strRef>
          </c:tx>
          <c:spPr>
            <a:ln w="44450">
              <a:prstDash val="dash"/>
            </a:ln>
          </c:spPr>
          <c:marker>
            <c:symbol val="square"/>
            <c:size val="9"/>
            <c:spPr>
              <a:solidFill>
                <a:schemeClr val="bg1"/>
              </a:solidFill>
            </c:spPr>
          </c:marker>
          <c:dLbls>
            <c:dLbl>
              <c:idx val="2"/>
              <c:layout>
                <c:manualLayout>
                  <c:x val="-6.6114504989033922E-3"/>
                  <c:y val="-5.650869826034792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9190387328771779E-2"/>
                  <c:y val="-5.8908218356328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1891039295572731E-2"/>
                  <c:y val="-7.09058188362327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sz="1400"/>
                </a:pPr>
                <a:endParaRPr lang="it-IT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Foglio1!$A$2:$A$6</c:f>
              <c:numCache>
                <c:formatCode>General</c:formatCode>
                <c:ptCount val="5"/>
                <c:pt idx="0">
                  <c:v>1971</c:v>
                </c:pt>
                <c:pt idx="1">
                  <c:v>1981</c:v>
                </c:pt>
                <c:pt idx="2">
                  <c:v>1991</c:v>
                </c:pt>
                <c:pt idx="3">
                  <c:v>2001</c:v>
                </c:pt>
                <c:pt idx="4">
                  <c:v>2011</c:v>
                </c:pt>
              </c:numCache>
            </c:numRef>
          </c:cat>
          <c:val>
            <c:numRef>
              <c:f>Foglio1!$C$2:$C$6</c:f>
              <c:numCache>
                <c:formatCode>General</c:formatCode>
                <c:ptCount val="5"/>
                <c:pt idx="0">
                  <c:v>3877</c:v>
                </c:pt>
                <c:pt idx="1">
                  <c:v>3631</c:v>
                </c:pt>
                <c:pt idx="2">
                  <c:v>3228</c:v>
                </c:pt>
                <c:pt idx="3">
                  <c:v>2503</c:v>
                </c:pt>
                <c:pt idx="4">
                  <c:v>2438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02592"/>
        <c:axId val="44073536"/>
      </c:lineChart>
      <c:catAx>
        <c:axId val="92233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it-IT"/>
          </a:p>
        </c:txPr>
        <c:crossAx val="44072960"/>
        <c:crosses val="autoZero"/>
        <c:auto val="1"/>
        <c:lblAlgn val="ctr"/>
        <c:lblOffset val="100"/>
        <c:noMultiLvlLbl val="0"/>
      </c:catAx>
      <c:valAx>
        <c:axId val="44072960"/>
        <c:scaling>
          <c:orientation val="minMax"/>
          <c:min val="150"/>
        </c:scaling>
        <c:delete val="0"/>
        <c:axPos val="l"/>
        <c:numFmt formatCode="General" sourceLinked="1"/>
        <c:majorTickMark val="out"/>
        <c:minorTickMark val="none"/>
        <c:tickLblPos val="none"/>
        <c:crossAx val="92233216"/>
        <c:crosses val="autoZero"/>
        <c:crossBetween val="between"/>
      </c:valAx>
      <c:valAx>
        <c:axId val="44073536"/>
        <c:scaling>
          <c:orientation val="minMax"/>
          <c:min val="1000"/>
        </c:scaling>
        <c:delete val="0"/>
        <c:axPos val="r"/>
        <c:numFmt formatCode="General" sourceLinked="1"/>
        <c:majorTickMark val="out"/>
        <c:minorTickMark val="none"/>
        <c:tickLblPos val="none"/>
        <c:crossAx val="93102592"/>
        <c:crosses val="max"/>
        <c:crossBetween val="between"/>
      </c:valAx>
      <c:catAx>
        <c:axId val="931025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4073536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it-I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2700651966800966E-2"/>
          <c:y val="9.3669440034662169E-2"/>
          <c:w val="0.96895396185893079"/>
          <c:h val="0.684956684277178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IT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Grandi MNE (2008)</c:v>
                </c:pt>
                <c:pt idx="1">
                  <c:v>Medie imprese (2009)</c:v>
                </c:pt>
                <c:pt idx="3">
                  <c:v>Grandi MNE (2008)</c:v>
                </c:pt>
                <c:pt idx="4">
                  <c:v>Medie imprese (2009)</c:v>
                </c:pt>
              </c:strCache>
            </c:strRef>
          </c:cat>
          <c:val>
            <c:numRef>
              <c:f>Foglio1!$B$2:$B$6</c:f>
              <c:numCache>
                <c:formatCode>General</c:formatCode>
                <c:ptCount val="5"/>
                <c:pt idx="0">
                  <c:v>61</c:v>
                </c:pt>
                <c:pt idx="1">
                  <c:v>51</c:v>
                </c:pt>
                <c:pt idx="3">
                  <c:v>70</c:v>
                </c:pt>
                <c:pt idx="4">
                  <c:v>78</c:v>
                </c:pt>
              </c:numCache>
            </c:numRef>
          </c:val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DE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Grandi MNE (2008)</c:v>
                </c:pt>
                <c:pt idx="1">
                  <c:v>Medie imprese (2009)</c:v>
                </c:pt>
                <c:pt idx="3">
                  <c:v>Grandi MNE (2008)</c:v>
                </c:pt>
                <c:pt idx="4">
                  <c:v>Medie imprese (2009)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  <c:pt idx="0">
                  <c:v>71</c:v>
                </c:pt>
                <c:pt idx="1">
                  <c:v>56</c:v>
                </c:pt>
                <c:pt idx="3">
                  <c:v>72</c:v>
                </c:pt>
                <c:pt idx="4">
                  <c:v>83</c:v>
                </c:pt>
              </c:numCache>
            </c:numRef>
          </c:val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FR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Grandi MNE (2008)</c:v>
                </c:pt>
                <c:pt idx="1">
                  <c:v>Medie imprese (2009)</c:v>
                </c:pt>
                <c:pt idx="3">
                  <c:v>Grandi MNE (2008)</c:v>
                </c:pt>
                <c:pt idx="4">
                  <c:v>Medie imprese (2009)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  <c:pt idx="0">
                  <c:v>68</c:v>
                </c:pt>
                <c:pt idx="1">
                  <c:v>52</c:v>
                </c:pt>
                <c:pt idx="3">
                  <c:v>70</c:v>
                </c:pt>
                <c:pt idx="4">
                  <c:v>84</c:v>
                </c:pt>
              </c:numCache>
            </c:numRef>
          </c:val>
        </c:ser>
        <c:ser>
          <c:idx val="3"/>
          <c:order val="3"/>
          <c:tx>
            <c:strRef>
              <c:f>Foglio1!$E$1</c:f>
              <c:strCache>
                <c:ptCount val="1"/>
                <c:pt idx="0">
                  <c:v>SP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Grandi MNE (2008)</c:v>
                </c:pt>
                <c:pt idx="1">
                  <c:v>Medie imprese (2009)</c:v>
                </c:pt>
                <c:pt idx="3">
                  <c:v>Grandi MNE (2008)</c:v>
                </c:pt>
                <c:pt idx="4">
                  <c:v>Medie imprese (2009)</c:v>
                </c:pt>
              </c:strCache>
            </c:strRef>
          </c:cat>
          <c:val>
            <c:numRef>
              <c:f>Foglio1!$E$2:$E$6</c:f>
              <c:numCache>
                <c:formatCode>General</c:formatCode>
                <c:ptCount val="5"/>
                <c:pt idx="1">
                  <c:v>48</c:v>
                </c:pt>
                <c:pt idx="4">
                  <c:v>77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2232704"/>
        <c:axId val="44075840"/>
      </c:barChart>
      <c:catAx>
        <c:axId val="92232704"/>
        <c:scaling>
          <c:orientation val="minMax"/>
        </c:scaling>
        <c:delete val="0"/>
        <c:axPos val="b"/>
        <c:majorTickMark val="out"/>
        <c:minorTickMark val="none"/>
        <c:tickLblPos val="nextTo"/>
        <c:crossAx val="44075840"/>
        <c:crosses val="autoZero"/>
        <c:auto val="1"/>
        <c:lblAlgn val="ctr"/>
        <c:lblOffset val="100"/>
        <c:noMultiLvlLbl val="0"/>
      </c:catAx>
      <c:valAx>
        <c:axId val="440758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922327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8268195545149094"/>
          <c:y val="0.92155742079930458"/>
          <c:w val="0.41064596871528297"/>
          <c:h val="6.4045458624810467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465972222222221"/>
          <c:y val="6.0326667799619066E-2"/>
          <c:w val="0.80206921296296296"/>
          <c:h val="0.7999766695829642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VAn per dipendente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316297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Sheet1!$B$2:$B$857</c:f>
              <c:numCache>
                <c:formatCode>0.0</c:formatCode>
                <c:ptCount val="856"/>
                <c:pt idx="0">
                  <c:v>57.490629274965812</c:v>
                </c:pt>
                <c:pt idx="1">
                  <c:v>57.642190640252657</c:v>
                </c:pt>
                <c:pt idx="2">
                  <c:v>57.490629274965812</c:v>
                </c:pt>
                <c:pt idx="3">
                  <c:v>57.384258492129248</c:v>
                </c:pt>
                <c:pt idx="4">
                  <c:v>57.490629274965812</c:v>
                </c:pt>
                <c:pt idx="5">
                  <c:v>56.673834745762704</c:v>
                </c:pt>
                <c:pt idx="6">
                  <c:v>57.058890845070422</c:v>
                </c:pt>
                <c:pt idx="7">
                  <c:v>57.384258492129248</c:v>
                </c:pt>
                <c:pt idx="8">
                  <c:v>56.585983622167205</c:v>
                </c:pt>
                <c:pt idx="9">
                  <c:v>56.524596940884663</c:v>
                </c:pt>
                <c:pt idx="10">
                  <c:v>56.524596940884663</c:v>
                </c:pt>
                <c:pt idx="11">
                  <c:v>56.375762195122</c:v>
                </c:pt>
                <c:pt idx="12">
                  <c:v>56.500411071526344</c:v>
                </c:pt>
                <c:pt idx="13">
                  <c:v>56.585983622167205</c:v>
                </c:pt>
                <c:pt idx="14">
                  <c:v>56.585983622167205</c:v>
                </c:pt>
                <c:pt idx="15">
                  <c:v>56.673834745762704</c:v>
                </c:pt>
                <c:pt idx="16">
                  <c:v>56.673834745762704</c:v>
                </c:pt>
                <c:pt idx="17">
                  <c:v>56.673834745762704</c:v>
                </c:pt>
                <c:pt idx="18">
                  <c:v>56.585983622167205</c:v>
                </c:pt>
                <c:pt idx="19">
                  <c:v>56.500411071526344</c:v>
                </c:pt>
                <c:pt idx="20">
                  <c:v>56.500411071526344</c:v>
                </c:pt>
                <c:pt idx="21">
                  <c:v>56.500411071526344</c:v>
                </c:pt>
                <c:pt idx="22">
                  <c:v>56.500411071526344</c:v>
                </c:pt>
                <c:pt idx="23">
                  <c:v>56.585983622167205</c:v>
                </c:pt>
                <c:pt idx="24">
                  <c:v>56.585983622167205</c:v>
                </c:pt>
                <c:pt idx="25">
                  <c:v>55.909123563217989</c:v>
                </c:pt>
                <c:pt idx="26">
                  <c:v>56.375762195122</c:v>
                </c:pt>
                <c:pt idx="27">
                  <c:v>56.500411071526344</c:v>
                </c:pt>
                <c:pt idx="28">
                  <c:v>56.585983622167205</c:v>
                </c:pt>
                <c:pt idx="29">
                  <c:v>55.413071895424835</c:v>
                </c:pt>
                <c:pt idx="30">
                  <c:v>55.475020145044304</c:v>
                </c:pt>
                <c:pt idx="31">
                  <c:v>55.492599590615654</c:v>
                </c:pt>
                <c:pt idx="32">
                  <c:v>55.909123563217989</c:v>
                </c:pt>
                <c:pt idx="33">
                  <c:v>55.413071895424835</c:v>
                </c:pt>
                <c:pt idx="34">
                  <c:v>55.021151271753645</c:v>
                </c:pt>
                <c:pt idx="35">
                  <c:v>55.413071895424835</c:v>
                </c:pt>
                <c:pt idx="36">
                  <c:v>55.413071895424835</c:v>
                </c:pt>
                <c:pt idx="37">
                  <c:v>55.413071895424835</c:v>
                </c:pt>
                <c:pt idx="38">
                  <c:v>55.413071895424835</c:v>
                </c:pt>
                <c:pt idx="39">
                  <c:v>55.413071895424835</c:v>
                </c:pt>
                <c:pt idx="40">
                  <c:v>55.413071895424835</c:v>
                </c:pt>
                <c:pt idx="41">
                  <c:v>55.413071895424835</c:v>
                </c:pt>
                <c:pt idx="42">
                  <c:v>55.475020145044304</c:v>
                </c:pt>
                <c:pt idx="43">
                  <c:v>54.684282584884997</c:v>
                </c:pt>
                <c:pt idx="44">
                  <c:v>54.684282584884997</c:v>
                </c:pt>
                <c:pt idx="45">
                  <c:v>55.021151271753645</c:v>
                </c:pt>
                <c:pt idx="46">
                  <c:v>55.413071895424835</c:v>
                </c:pt>
                <c:pt idx="47">
                  <c:v>54.90653138871275</c:v>
                </c:pt>
                <c:pt idx="48">
                  <c:v>54.684282584884997</c:v>
                </c:pt>
                <c:pt idx="49">
                  <c:v>54.684282584884997</c:v>
                </c:pt>
                <c:pt idx="50">
                  <c:v>54.684282584884997</c:v>
                </c:pt>
                <c:pt idx="51">
                  <c:v>54.684282584884997</c:v>
                </c:pt>
                <c:pt idx="52">
                  <c:v>54.90653138871275</c:v>
                </c:pt>
                <c:pt idx="53">
                  <c:v>55.021151271753645</c:v>
                </c:pt>
                <c:pt idx="54">
                  <c:v>55.021151271753645</c:v>
                </c:pt>
                <c:pt idx="55">
                  <c:v>55.021151271753645</c:v>
                </c:pt>
                <c:pt idx="56">
                  <c:v>54.684282584884997</c:v>
                </c:pt>
                <c:pt idx="57">
                  <c:v>54.684282584884997</c:v>
                </c:pt>
                <c:pt idx="58">
                  <c:v>54.90653138871275</c:v>
                </c:pt>
                <c:pt idx="59">
                  <c:v>55.182949561403213</c:v>
                </c:pt>
                <c:pt idx="60">
                  <c:v>54.661896745230074</c:v>
                </c:pt>
                <c:pt idx="61">
                  <c:v>54.684282584884997</c:v>
                </c:pt>
                <c:pt idx="62">
                  <c:v>54.90653138871275</c:v>
                </c:pt>
                <c:pt idx="63">
                  <c:v>54.90653138871275</c:v>
                </c:pt>
                <c:pt idx="64">
                  <c:v>53.942682926829313</c:v>
                </c:pt>
                <c:pt idx="65">
                  <c:v>53.942682926829313</c:v>
                </c:pt>
                <c:pt idx="66">
                  <c:v>54.221695272508313</c:v>
                </c:pt>
                <c:pt idx="67">
                  <c:v>54.5</c:v>
                </c:pt>
                <c:pt idx="68">
                  <c:v>54.661896745230074</c:v>
                </c:pt>
                <c:pt idx="69">
                  <c:v>53.942682926829313</c:v>
                </c:pt>
                <c:pt idx="70">
                  <c:v>53.942682926829313</c:v>
                </c:pt>
                <c:pt idx="71">
                  <c:v>54.221695272508313</c:v>
                </c:pt>
                <c:pt idx="72">
                  <c:v>53.942682926829313</c:v>
                </c:pt>
                <c:pt idx="73">
                  <c:v>53.942682926829313</c:v>
                </c:pt>
                <c:pt idx="74">
                  <c:v>53.942682926829313</c:v>
                </c:pt>
                <c:pt idx="75">
                  <c:v>53.632394366197182</c:v>
                </c:pt>
                <c:pt idx="76">
                  <c:v>53.632394366197182</c:v>
                </c:pt>
                <c:pt idx="77">
                  <c:v>53.942682926829313</c:v>
                </c:pt>
                <c:pt idx="78">
                  <c:v>53.410965794768494</c:v>
                </c:pt>
                <c:pt idx="79">
                  <c:v>53.410965794768494</c:v>
                </c:pt>
                <c:pt idx="80">
                  <c:v>53.410965794768494</c:v>
                </c:pt>
                <c:pt idx="81">
                  <c:v>53.632394366197182</c:v>
                </c:pt>
                <c:pt idx="82">
                  <c:v>53.632394366197182</c:v>
                </c:pt>
                <c:pt idx="83">
                  <c:v>53.632394366197182</c:v>
                </c:pt>
                <c:pt idx="84">
                  <c:v>53.942682926829313</c:v>
                </c:pt>
                <c:pt idx="85">
                  <c:v>54.221695272508313</c:v>
                </c:pt>
                <c:pt idx="86">
                  <c:v>54.221695272508313</c:v>
                </c:pt>
                <c:pt idx="87">
                  <c:v>53.345238095238095</c:v>
                </c:pt>
                <c:pt idx="88">
                  <c:v>53.410965794768494</c:v>
                </c:pt>
                <c:pt idx="89">
                  <c:v>53.410965794768494</c:v>
                </c:pt>
                <c:pt idx="90">
                  <c:v>53.410965794768494</c:v>
                </c:pt>
                <c:pt idx="91">
                  <c:v>53.410965794768494</c:v>
                </c:pt>
                <c:pt idx="92">
                  <c:v>53.410965794768494</c:v>
                </c:pt>
                <c:pt idx="93">
                  <c:v>52.411790447611665</c:v>
                </c:pt>
                <c:pt idx="94">
                  <c:v>53.107526881720425</c:v>
                </c:pt>
                <c:pt idx="95">
                  <c:v>53.107526881720425</c:v>
                </c:pt>
                <c:pt idx="96">
                  <c:v>53.107526881720425</c:v>
                </c:pt>
                <c:pt idx="97">
                  <c:v>53.107526881720425</c:v>
                </c:pt>
                <c:pt idx="98">
                  <c:v>53.345238095238095</c:v>
                </c:pt>
                <c:pt idx="99">
                  <c:v>51.663944343617644</c:v>
                </c:pt>
                <c:pt idx="100">
                  <c:v>51.663944343617644</c:v>
                </c:pt>
                <c:pt idx="101">
                  <c:v>51.663944343617644</c:v>
                </c:pt>
                <c:pt idx="102">
                  <c:v>51.663944343617644</c:v>
                </c:pt>
                <c:pt idx="103">
                  <c:v>51.813035495715994</c:v>
                </c:pt>
                <c:pt idx="104">
                  <c:v>51.813035495715994</c:v>
                </c:pt>
                <c:pt idx="105">
                  <c:v>51.813035495715994</c:v>
                </c:pt>
                <c:pt idx="106">
                  <c:v>52.411790447611665</c:v>
                </c:pt>
                <c:pt idx="107">
                  <c:v>52.411790447611665</c:v>
                </c:pt>
                <c:pt idx="108">
                  <c:v>51.813035495715994</c:v>
                </c:pt>
                <c:pt idx="109">
                  <c:v>51.663944343617644</c:v>
                </c:pt>
                <c:pt idx="110">
                  <c:v>51.663944343617644</c:v>
                </c:pt>
                <c:pt idx="111">
                  <c:v>52.411790447611665</c:v>
                </c:pt>
                <c:pt idx="112">
                  <c:v>52.411790447611665</c:v>
                </c:pt>
                <c:pt idx="113">
                  <c:v>52.411790447611665</c:v>
                </c:pt>
                <c:pt idx="114">
                  <c:v>52.411790447611665</c:v>
                </c:pt>
                <c:pt idx="115">
                  <c:v>53.107526881720425</c:v>
                </c:pt>
                <c:pt idx="116">
                  <c:v>52.752180969770762</c:v>
                </c:pt>
                <c:pt idx="117">
                  <c:v>52.282250987275162</c:v>
                </c:pt>
                <c:pt idx="118">
                  <c:v>52.282250987275162</c:v>
                </c:pt>
                <c:pt idx="119">
                  <c:v>52.282250987275162</c:v>
                </c:pt>
                <c:pt idx="120">
                  <c:v>52.282250987275162</c:v>
                </c:pt>
                <c:pt idx="121">
                  <c:v>52.411790447611665</c:v>
                </c:pt>
                <c:pt idx="122">
                  <c:v>52.411790447611665</c:v>
                </c:pt>
                <c:pt idx="123">
                  <c:v>52.411790447611665</c:v>
                </c:pt>
                <c:pt idx="124">
                  <c:v>52.752180969770762</c:v>
                </c:pt>
                <c:pt idx="125">
                  <c:v>53.107526881720425</c:v>
                </c:pt>
                <c:pt idx="126">
                  <c:v>53.345238095238095</c:v>
                </c:pt>
                <c:pt idx="127">
                  <c:v>52.282250987275162</c:v>
                </c:pt>
                <c:pt idx="128">
                  <c:v>52.282250987275162</c:v>
                </c:pt>
                <c:pt idx="129">
                  <c:v>52.282250987275162</c:v>
                </c:pt>
                <c:pt idx="130">
                  <c:v>52.752180969770762</c:v>
                </c:pt>
                <c:pt idx="131">
                  <c:v>52.752180969770762</c:v>
                </c:pt>
                <c:pt idx="132">
                  <c:v>52.752180969770762</c:v>
                </c:pt>
                <c:pt idx="133">
                  <c:v>52.752180969770762</c:v>
                </c:pt>
                <c:pt idx="134">
                  <c:v>52.282250987275162</c:v>
                </c:pt>
                <c:pt idx="135">
                  <c:v>51.792769313017963</c:v>
                </c:pt>
                <c:pt idx="136">
                  <c:v>51.605492926613621</c:v>
                </c:pt>
                <c:pt idx="137">
                  <c:v>51.792769313017963</c:v>
                </c:pt>
                <c:pt idx="138">
                  <c:v>52.282250987275162</c:v>
                </c:pt>
                <c:pt idx="139">
                  <c:v>51.792769313017963</c:v>
                </c:pt>
                <c:pt idx="140">
                  <c:v>52.282250987275162</c:v>
                </c:pt>
                <c:pt idx="141">
                  <c:v>52.752180969770762</c:v>
                </c:pt>
                <c:pt idx="142">
                  <c:v>51.385926573426197</c:v>
                </c:pt>
                <c:pt idx="143">
                  <c:v>51.385926573426197</c:v>
                </c:pt>
                <c:pt idx="144">
                  <c:v>51.385926573426197</c:v>
                </c:pt>
                <c:pt idx="145">
                  <c:v>51.385926573426197</c:v>
                </c:pt>
                <c:pt idx="146">
                  <c:v>51.385926573426197</c:v>
                </c:pt>
                <c:pt idx="147">
                  <c:v>51.605492926613621</c:v>
                </c:pt>
                <c:pt idx="148">
                  <c:v>51.605492926613621</c:v>
                </c:pt>
                <c:pt idx="149">
                  <c:v>51.385926573426197</c:v>
                </c:pt>
                <c:pt idx="150">
                  <c:v>51.113636363636004</c:v>
                </c:pt>
                <c:pt idx="151">
                  <c:v>51.113636363636004</c:v>
                </c:pt>
                <c:pt idx="152">
                  <c:v>51.113636363636004</c:v>
                </c:pt>
                <c:pt idx="153">
                  <c:v>51.113636363636004</c:v>
                </c:pt>
                <c:pt idx="154">
                  <c:v>51.113636363636004</c:v>
                </c:pt>
                <c:pt idx="155">
                  <c:v>51.385926573426197</c:v>
                </c:pt>
                <c:pt idx="156">
                  <c:v>51.605492926613621</c:v>
                </c:pt>
                <c:pt idx="157">
                  <c:v>51.385926573426197</c:v>
                </c:pt>
                <c:pt idx="158">
                  <c:v>51.385926573426197</c:v>
                </c:pt>
                <c:pt idx="159">
                  <c:v>51.385926573426197</c:v>
                </c:pt>
                <c:pt idx="160">
                  <c:v>51.385926573426197</c:v>
                </c:pt>
                <c:pt idx="161">
                  <c:v>51.385926573426197</c:v>
                </c:pt>
                <c:pt idx="162">
                  <c:v>51.385926573426197</c:v>
                </c:pt>
                <c:pt idx="163">
                  <c:v>51.385926573426197</c:v>
                </c:pt>
                <c:pt idx="164">
                  <c:v>51.605492926613621</c:v>
                </c:pt>
                <c:pt idx="165">
                  <c:v>51.605492926613621</c:v>
                </c:pt>
                <c:pt idx="166">
                  <c:v>51.792769313017963</c:v>
                </c:pt>
                <c:pt idx="167">
                  <c:v>51.792769313017963</c:v>
                </c:pt>
                <c:pt idx="168">
                  <c:v>51.792769313017963</c:v>
                </c:pt>
                <c:pt idx="169">
                  <c:v>51.792769313017963</c:v>
                </c:pt>
                <c:pt idx="170">
                  <c:v>51.605492926613621</c:v>
                </c:pt>
                <c:pt idx="171">
                  <c:v>51.310237329042224</c:v>
                </c:pt>
                <c:pt idx="172">
                  <c:v>51.310237329042224</c:v>
                </c:pt>
                <c:pt idx="173">
                  <c:v>51.310237329042224</c:v>
                </c:pt>
                <c:pt idx="174">
                  <c:v>51.310237329042224</c:v>
                </c:pt>
                <c:pt idx="175">
                  <c:v>51.491618447923763</c:v>
                </c:pt>
                <c:pt idx="176">
                  <c:v>51.605492926613621</c:v>
                </c:pt>
                <c:pt idx="177">
                  <c:v>51.605492926613621</c:v>
                </c:pt>
                <c:pt idx="178">
                  <c:v>51.605492926613621</c:v>
                </c:pt>
                <c:pt idx="179">
                  <c:v>51.605492926613621</c:v>
                </c:pt>
                <c:pt idx="180">
                  <c:v>51.605492926613621</c:v>
                </c:pt>
                <c:pt idx="181">
                  <c:v>51.792769313017963</c:v>
                </c:pt>
                <c:pt idx="182">
                  <c:v>51.113636363636004</c:v>
                </c:pt>
                <c:pt idx="183">
                  <c:v>51.011363636363363</c:v>
                </c:pt>
                <c:pt idx="184">
                  <c:v>50.951327433627917</c:v>
                </c:pt>
                <c:pt idx="185">
                  <c:v>51.011363636363363</c:v>
                </c:pt>
                <c:pt idx="186">
                  <c:v>51.113636363636004</c:v>
                </c:pt>
                <c:pt idx="187">
                  <c:v>51.310237329042224</c:v>
                </c:pt>
                <c:pt idx="188">
                  <c:v>51.310237329042224</c:v>
                </c:pt>
                <c:pt idx="189">
                  <c:v>51.310237329042224</c:v>
                </c:pt>
                <c:pt idx="190">
                  <c:v>51.310237329042224</c:v>
                </c:pt>
                <c:pt idx="191">
                  <c:v>50.951327433627917</c:v>
                </c:pt>
                <c:pt idx="192">
                  <c:v>50.951327433627917</c:v>
                </c:pt>
                <c:pt idx="193">
                  <c:v>51.011363636363363</c:v>
                </c:pt>
                <c:pt idx="194">
                  <c:v>51.113636363636004</c:v>
                </c:pt>
                <c:pt idx="195">
                  <c:v>51.113636363636004</c:v>
                </c:pt>
                <c:pt idx="196">
                  <c:v>51.310237329042224</c:v>
                </c:pt>
                <c:pt idx="197">
                  <c:v>51.310237329042224</c:v>
                </c:pt>
                <c:pt idx="198">
                  <c:v>51.384688739700692</c:v>
                </c:pt>
                <c:pt idx="199">
                  <c:v>51.384688739700692</c:v>
                </c:pt>
                <c:pt idx="200">
                  <c:v>51.176724137931032</c:v>
                </c:pt>
                <c:pt idx="201">
                  <c:v>50.951327433627917</c:v>
                </c:pt>
                <c:pt idx="202">
                  <c:v>50.951327433627917</c:v>
                </c:pt>
                <c:pt idx="203">
                  <c:v>50.951327433627917</c:v>
                </c:pt>
                <c:pt idx="204">
                  <c:v>50.608936129280501</c:v>
                </c:pt>
                <c:pt idx="205">
                  <c:v>50.608936129280501</c:v>
                </c:pt>
                <c:pt idx="206">
                  <c:v>50.608936129280501</c:v>
                </c:pt>
                <c:pt idx="207">
                  <c:v>50.608936129280501</c:v>
                </c:pt>
                <c:pt idx="208">
                  <c:v>50.951327433627917</c:v>
                </c:pt>
                <c:pt idx="209">
                  <c:v>50.951327433627917</c:v>
                </c:pt>
                <c:pt idx="210">
                  <c:v>52.359913793103445</c:v>
                </c:pt>
                <c:pt idx="211">
                  <c:v>51.956067639256844</c:v>
                </c:pt>
                <c:pt idx="212">
                  <c:v>51.491618447923763</c:v>
                </c:pt>
                <c:pt idx="213">
                  <c:v>51.384688739700692</c:v>
                </c:pt>
                <c:pt idx="214">
                  <c:v>51.384688739700692</c:v>
                </c:pt>
                <c:pt idx="215">
                  <c:v>51.384688739700692</c:v>
                </c:pt>
                <c:pt idx="216">
                  <c:v>51.384688739700692</c:v>
                </c:pt>
                <c:pt idx="217">
                  <c:v>51.384688739700692</c:v>
                </c:pt>
                <c:pt idx="218">
                  <c:v>51.384688739700692</c:v>
                </c:pt>
                <c:pt idx="219">
                  <c:v>51.128051571559361</c:v>
                </c:pt>
                <c:pt idx="220">
                  <c:v>51.384688739700692</c:v>
                </c:pt>
                <c:pt idx="221">
                  <c:v>51.384688739700692</c:v>
                </c:pt>
                <c:pt idx="222">
                  <c:v>51.491618447923763</c:v>
                </c:pt>
                <c:pt idx="223">
                  <c:v>51.956067639256844</c:v>
                </c:pt>
                <c:pt idx="224">
                  <c:v>52.359913793103445</c:v>
                </c:pt>
                <c:pt idx="225">
                  <c:v>52.498820754716974</c:v>
                </c:pt>
                <c:pt idx="226">
                  <c:v>51.384688739700692</c:v>
                </c:pt>
                <c:pt idx="227">
                  <c:v>51.128051571559361</c:v>
                </c:pt>
                <c:pt idx="228">
                  <c:v>50.608936129280501</c:v>
                </c:pt>
                <c:pt idx="229">
                  <c:v>51.128051571559361</c:v>
                </c:pt>
                <c:pt idx="230">
                  <c:v>52.359913793103445</c:v>
                </c:pt>
                <c:pt idx="231">
                  <c:v>52.359913793103445</c:v>
                </c:pt>
                <c:pt idx="232">
                  <c:v>52.359913793103445</c:v>
                </c:pt>
                <c:pt idx="233">
                  <c:v>51.956067639256844</c:v>
                </c:pt>
                <c:pt idx="234">
                  <c:v>51.491618447923763</c:v>
                </c:pt>
                <c:pt idx="235">
                  <c:v>51.491618447923763</c:v>
                </c:pt>
                <c:pt idx="236">
                  <c:v>51.956067639256844</c:v>
                </c:pt>
                <c:pt idx="237">
                  <c:v>51.956067639256844</c:v>
                </c:pt>
                <c:pt idx="238">
                  <c:v>51.956067639256844</c:v>
                </c:pt>
                <c:pt idx="239">
                  <c:v>52.359913793103445</c:v>
                </c:pt>
                <c:pt idx="240">
                  <c:v>52.498820754716974</c:v>
                </c:pt>
                <c:pt idx="241">
                  <c:v>52.284413793103447</c:v>
                </c:pt>
                <c:pt idx="242">
                  <c:v>52.284413793103447</c:v>
                </c:pt>
                <c:pt idx="243">
                  <c:v>51.956067639256844</c:v>
                </c:pt>
                <c:pt idx="244">
                  <c:v>51.491618447923763</c:v>
                </c:pt>
                <c:pt idx="245">
                  <c:v>51.491618447923763</c:v>
                </c:pt>
                <c:pt idx="246">
                  <c:v>51.491618447923763</c:v>
                </c:pt>
                <c:pt idx="247">
                  <c:v>51.895653846154239</c:v>
                </c:pt>
                <c:pt idx="248">
                  <c:v>51.491618447923763</c:v>
                </c:pt>
                <c:pt idx="249">
                  <c:v>51.384688739700692</c:v>
                </c:pt>
                <c:pt idx="250">
                  <c:v>51.384688739700692</c:v>
                </c:pt>
                <c:pt idx="251">
                  <c:v>51.491618447923763</c:v>
                </c:pt>
                <c:pt idx="252">
                  <c:v>51.895653846154239</c:v>
                </c:pt>
                <c:pt idx="253">
                  <c:v>52.284413793103447</c:v>
                </c:pt>
                <c:pt idx="254">
                  <c:v>52.359913793103445</c:v>
                </c:pt>
                <c:pt idx="255">
                  <c:v>52.359913793103445</c:v>
                </c:pt>
                <c:pt idx="256">
                  <c:v>51.491618447923763</c:v>
                </c:pt>
                <c:pt idx="257">
                  <c:v>51.491618447923763</c:v>
                </c:pt>
                <c:pt idx="258">
                  <c:v>51.895653846154239</c:v>
                </c:pt>
                <c:pt idx="259">
                  <c:v>52.284413793103447</c:v>
                </c:pt>
                <c:pt idx="260">
                  <c:v>51.895653846154239</c:v>
                </c:pt>
                <c:pt idx="261">
                  <c:v>51.895653846154239</c:v>
                </c:pt>
                <c:pt idx="262">
                  <c:v>51.895653846154239</c:v>
                </c:pt>
                <c:pt idx="263">
                  <c:v>51.895653846154239</c:v>
                </c:pt>
                <c:pt idx="264">
                  <c:v>51.895653846154239</c:v>
                </c:pt>
                <c:pt idx="265">
                  <c:v>51.491618447923763</c:v>
                </c:pt>
                <c:pt idx="266">
                  <c:v>51.384688739700692</c:v>
                </c:pt>
                <c:pt idx="267">
                  <c:v>51.491618447923763</c:v>
                </c:pt>
                <c:pt idx="268">
                  <c:v>51.491618447923763</c:v>
                </c:pt>
                <c:pt idx="269">
                  <c:v>51.491618447923763</c:v>
                </c:pt>
                <c:pt idx="270">
                  <c:v>51.895653846154239</c:v>
                </c:pt>
                <c:pt idx="271">
                  <c:v>51.491618447923763</c:v>
                </c:pt>
                <c:pt idx="272">
                  <c:v>51.491618447923763</c:v>
                </c:pt>
                <c:pt idx="273">
                  <c:v>51.895653846154239</c:v>
                </c:pt>
                <c:pt idx="274">
                  <c:v>51.491618447923763</c:v>
                </c:pt>
                <c:pt idx="275">
                  <c:v>51.895653846154239</c:v>
                </c:pt>
                <c:pt idx="276">
                  <c:v>52.284413793103447</c:v>
                </c:pt>
                <c:pt idx="277">
                  <c:v>51.128051571559361</c:v>
                </c:pt>
                <c:pt idx="278">
                  <c:v>51.128051571559361</c:v>
                </c:pt>
                <c:pt idx="279">
                  <c:v>51.128051571559361</c:v>
                </c:pt>
                <c:pt idx="280">
                  <c:v>51.384688739700692</c:v>
                </c:pt>
                <c:pt idx="281">
                  <c:v>51.491618447923763</c:v>
                </c:pt>
                <c:pt idx="282">
                  <c:v>51.491618447923763</c:v>
                </c:pt>
                <c:pt idx="283">
                  <c:v>51.441047308536824</c:v>
                </c:pt>
                <c:pt idx="284">
                  <c:v>51.384688739700692</c:v>
                </c:pt>
                <c:pt idx="285">
                  <c:v>51.128051571559361</c:v>
                </c:pt>
                <c:pt idx="286">
                  <c:v>50.758704482808646</c:v>
                </c:pt>
                <c:pt idx="287">
                  <c:v>50.758704482808646</c:v>
                </c:pt>
                <c:pt idx="288">
                  <c:v>51.128051571559361</c:v>
                </c:pt>
                <c:pt idx="289">
                  <c:v>51.441047308536824</c:v>
                </c:pt>
                <c:pt idx="290">
                  <c:v>51.441047308536824</c:v>
                </c:pt>
                <c:pt idx="291">
                  <c:v>51.441047308536824</c:v>
                </c:pt>
                <c:pt idx="292">
                  <c:v>51.441047308536824</c:v>
                </c:pt>
                <c:pt idx="293">
                  <c:v>51.516736552920761</c:v>
                </c:pt>
                <c:pt idx="294">
                  <c:v>51.516736552920761</c:v>
                </c:pt>
                <c:pt idx="295">
                  <c:v>51.516736552920761</c:v>
                </c:pt>
                <c:pt idx="296">
                  <c:v>51.516736552920761</c:v>
                </c:pt>
                <c:pt idx="297">
                  <c:v>51.441047308536824</c:v>
                </c:pt>
                <c:pt idx="298">
                  <c:v>51.384688739700692</c:v>
                </c:pt>
                <c:pt idx="299">
                  <c:v>51.384688739700692</c:v>
                </c:pt>
                <c:pt idx="300">
                  <c:v>51.441047308536824</c:v>
                </c:pt>
                <c:pt idx="301">
                  <c:v>51.516736552920761</c:v>
                </c:pt>
                <c:pt idx="302">
                  <c:v>51.191322678077213</c:v>
                </c:pt>
                <c:pt idx="303">
                  <c:v>50.965925973774311</c:v>
                </c:pt>
                <c:pt idx="304">
                  <c:v>50.965925973774311</c:v>
                </c:pt>
                <c:pt idx="305">
                  <c:v>51.191322678077213</c:v>
                </c:pt>
                <c:pt idx="306">
                  <c:v>51.384688739700692</c:v>
                </c:pt>
                <c:pt idx="307">
                  <c:v>51.441047308536824</c:v>
                </c:pt>
                <c:pt idx="308">
                  <c:v>51.516736552920761</c:v>
                </c:pt>
                <c:pt idx="309">
                  <c:v>51.191322678077213</c:v>
                </c:pt>
                <c:pt idx="310">
                  <c:v>51.191322678077213</c:v>
                </c:pt>
                <c:pt idx="311">
                  <c:v>51.191322678077213</c:v>
                </c:pt>
                <c:pt idx="312">
                  <c:v>50.965925973774311</c:v>
                </c:pt>
                <c:pt idx="313">
                  <c:v>50.758704482808646</c:v>
                </c:pt>
                <c:pt idx="314">
                  <c:v>50.758704482808646</c:v>
                </c:pt>
                <c:pt idx="315">
                  <c:v>50.965925973774311</c:v>
                </c:pt>
                <c:pt idx="316">
                  <c:v>51.191322678077213</c:v>
                </c:pt>
                <c:pt idx="317">
                  <c:v>51.384688739700692</c:v>
                </c:pt>
                <c:pt idx="318">
                  <c:v>51.191322678077213</c:v>
                </c:pt>
                <c:pt idx="319">
                  <c:v>51.191322678077213</c:v>
                </c:pt>
                <c:pt idx="320">
                  <c:v>51.191322678077213</c:v>
                </c:pt>
                <c:pt idx="321">
                  <c:v>51.191322678077213</c:v>
                </c:pt>
                <c:pt idx="322">
                  <c:v>51.191322678077213</c:v>
                </c:pt>
                <c:pt idx="323">
                  <c:v>51.191322678077213</c:v>
                </c:pt>
                <c:pt idx="324">
                  <c:v>51.191322678077213</c:v>
                </c:pt>
                <c:pt idx="325">
                  <c:v>51.191322678077213</c:v>
                </c:pt>
                <c:pt idx="326">
                  <c:v>51.384688739700692</c:v>
                </c:pt>
                <c:pt idx="327">
                  <c:v>51.441047308536824</c:v>
                </c:pt>
                <c:pt idx="328">
                  <c:v>51.441047308536824</c:v>
                </c:pt>
                <c:pt idx="329">
                  <c:v>51.568796992481523</c:v>
                </c:pt>
                <c:pt idx="330">
                  <c:v>51.568796992481523</c:v>
                </c:pt>
                <c:pt idx="331">
                  <c:v>51.568796992481523</c:v>
                </c:pt>
                <c:pt idx="332">
                  <c:v>51.441047308536824</c:v>
                </c:pt>
                <c:pt idx="333">
                  <c:v>51.384688739700692</c:v>
                </c:pt>
                <c:pt idx="334">
                  <c:v>51.191322678077213</c:v>
                </c:pt>
                <c:pt idx="335">
                  <c:v>51.191322678077213</c:v>
                </c:pt>
                <c:pt idx="336">
                  <c:v>51.191322678077213</c:v>
                </c:pt>
                <c:pt idx="337">
                  <c:v>51.191322678077213</c:v>
                </c:pt>
                <c:pt idx="338">
                  <c:v>51.441047308536824</c:v>
                </c:pt>
                <c:pt idx="339">
                  <c:v>51.384688739700692</c:v>
                </c:pt>
                <c:pt idx="340">
                  <c:v>51.384688739700692</c:v>
                </c:pt>
                <c:pt idx="341">
                  <c:v>51.384688739700692</c:v>
                </c:pt>
                <c:pt idx="342">
                  <c:v>51.441047308536824</c:v>
                </c:pt>
                <c:pt idx="343">
                  <c:v>51.441047308536824</c:v>
                </c:pt>
                <c:pt idx="344">
                  <c:v>51.568796992481523</c:v>
                </c:pt>
                <c:pt idx="345">
                  <c:v>51.191322678077213</c:v>
                </c:pt>
                <c:pt idx="346">
                  <c:v>51.191322678077213</c:v>
                </c:pt>
                <c:pt idx="347">
                  <c:v>51.384688739700692</c:v>
                </c:pt>
                <c:pt idx="348">
                  <c:v>51.384688739700692</c:v>
                </c:pt>
                <c:pt idx="349">
                  <c:v>51.384688739700692</c:v>
                </c:pt>
                <c:pt idx="350">
                  <c:v>51.441047308536824</c:v>
                </c:pt>
                <c:pt idx="351">
                  <c:v>51.568796992481523</c:v>
                </c:pt>
                <c:pt idx="352">
                  <c:v>50.458239118145862</c:v>
                </c:pt>
                <c:pt idx="353">
                  <c:v>50.758704482808646</c:v>
                </c:pt>
                <c:pt idx="354">
                  <c:v>50.758704482808646</c:v>
                </c:pt>
                <c:pt idx="355">
                  <c:v>50.758704482808646</c:v>
                </c:pt>
                <c:pt idx="356">
                  <c:v>50.758704482808646</c:v>
                </c:pt>
                <c:pt idx="357">
                  <c:v>50.965925973774311</c:v>
                </c:pt>
                <c:pt idx="358">
                  <c:v>50.965925973774311</c:v>
                </c:pt>
                <c:pt idx="359">
                  <c:v>50.965925973774311</c:v>
                </c:pt>
                <c:pt idx="360">
                  <c:v>51.191322678077213</c:v>
                </c:pt>
                <c:pt idx="361">
                  <c:v>50.272389846743302</c:v>
                </c:pt>
                <c:pt idx="362">
                  <c:v>50.272389846743302</c:v>
                </c:pt>
                <c:pt idx="363">
                  <c:v>50.272389846743302</c:v>
                </c:pt>
                <c:pt idx="364">
                  <c:v>50.458239118145862</c:v>
                </c:pt>
                <c:pt idx="365">
                  <c:v>50.458239118145862</c:v>
                </c:pt>
                <c:pt idx="366">
                  <c:v>50.758704482808646</c:v>
                </c:pt>
                <c:pt idx="367">
                  <c:v>49.927775643488282</c:v>
                </c:pt>
                <c:pt idx="368">
                  <c:v>50.136552009946129</c:v>
                </c:pt>
                <c:pt idx="369">
                  <c:v>50.136552009946129</c:v>
                </c:pt>
                <c:pt idx="370">
                  <c:v>50.231763998250216</c:v>
                </c:pt>
                <c:pt idx="371">
                  <c:v>50.272389846743302</c:v>
                </c:pt>
                <c:pt idx="372">
                  <c:v>50.272389846743302</c:v>
                </c:pt>
                <c:pt idx="373">
                  <c:v>50.272389846743302</c:v>
                </c:pt>
                <c:pt idx="374">
                  <c:v>50.231763998250216</c:v>
                </c:pt>
                <c:pt idx="375">
                  <c:v>50.011696074486778</c:v>
                </c:pt>
                <c:pt idx="376">
                  <c:v>49.788416375753762</c:v>
                </c:pt>
                <c:pt idx="377">
                  <c:v>49.76457889936151</c:v>
                </c:pt>
                <c:pt idx="378">
                  <c:v>49.76457889936151</c:v>
                </c:pt>
                <c:pt idx="379">
                  <c:v>49.788416375753762</c:v>
                </c:pt>
                <c:pt idx="380">
                  <c:v>49.927775643488282</c:v>
                </c:pt>
                <c:pt idx="381">
                  <c:v>50.136552009946129</c:v>
                </c:pt>
                <c:pt idx="382">
                  <c:v>50.136552009946129</c:v>
                </c:pt>
                <c:pt idx="383">
                  <c:v>50.136552009946129</c:v>
                </c:pt>
                <c:pt idx="384">
                  <c:v>50.231763998250216</c:v>
                </c:pt>
                <c:pt idx="385">
                  <c:v>50.231763998250216</c:v>
                </c:pt>
                <c:pt idx="386">
                  <c:v>50.231763998250216</c:v>
                </c:pt>
                <c:pt idx="387">
                  <c:v>50.231763998250216</c:v>
                </c:pt>
                <c:pt idx="388">
                  <c:v>50.231763998250216</c:v>
                </c:pt>
                <c:pt idx="389">
                  <c:v>50.231763998250216</c:v>
                </c:pt>
                <c:pt idx="390">
                  <c:v>50.231763998250216</c:v>
                </c:pt>
                <c:pt idx="391">
                  <c:v>50.231763998250216</c:v>
                </c:pt>
                <c:pt idx="392">
                  <c:v>50.011696074486778</c:v>
                </c:pt>
                <c:pt idx="393">
                  <c:v>49.779082231636977</c:v>
                </c:pt>
                <c:pt idx="394">
                  <c:v>50.011696074486778</c:v>
                </c:pt>
                <c:pt idx="395">
                  <c:v>50.231763998250216</c:v>
                </c:pt>
                <c:pt idx="396">
                  <c:v>50.231763998250216</c:v>
                </c:pt>
                <c:pt idx="397">
                  <c:v>50.263911883738061</c:v>
                </c:pt>
                <c:pt idx="398">
                  <c:v>50.263911883738061</c:v>
                </c:pt>
                <c:pt idx="399">
                  <c:v>50.263911883738061</c:v>
                </c:pt>
                <c:pt idx="400">
                  <c:v>50.231763998250216</c:v>
                </c:pt>
                <c:pt idx="401">
                  <c:v>50.231763998250216</c:v>
                </c:pt>
                <c:pt idx="402">
                  <c:v>50.263911883738061</c:v>
                </c:pt>
                <c:pt idx="403">
                  <c:v>50.231763998250216</c:v>
                </c:pt>
                <c:pt idx="404">
                  <c:v>50.231763998250216</c:v>
                </c:pt>
                <c:pt idx="405">
                  <c:v>50.231763998250216</c:v>
                </c:pt>
                <c:pt idx="406">
                  <c:v>50.263911883738061</c:v>
                </c:pt>
                <c:pt idx="407">
                  <c:v>50.263911883738061</c:v>
                </c:pt>
                <c:pt idx="408">
                  <c:v>50.263911883738061</c:v>
                </c:pt>
                <c:pt idx="409">
                  <c:v>50.263911883738061</c:v>
                </c:pt>
                <c:pt idx="410">
                  <c:v>50.318666157241736</c:v>
                </c:pt>
                <c:pt idx="411">
                  <c:v>50.362778842802413</c:v>
                </c:pt>
                <c:pt idx="412">
                  <c:v>49.702093023255813</c:v>
                </c:pt>
                <c:pt idx="413">
                  <c:v>49.702093023255813</c:v>
                </c:pt>
                <c:pt idx="414">
                  <c:v>49.702093023255813</c:v>
                </c:pt>
                <c:pt idx="415">
                  <c:v>49.636451612903222</c:v>
                </c:pt>
                <c:pt idx="416">
                  <c:v>49.636451612903222</c:v>
                </c:pt>
                <c:pt idx="417">
                  <c:v>49.702093023255813</c:v>
                </c:pt>
                <c:pt idx="418">
                  <c:v>49.702093023255813</c:v>
                </c:pt>
                <c:pt idx="419">
                  <c:v>49.702093023255813</c:v>
                </c:pt>
                <c:pt idx="420">
                  <c:v>49.749715400878451</c:v>
                </c:pt>
                <c:pt idx="421">
                  <c:v>49.779082231636977</c:v>
                </c:pt>
                <c:pt idx="422">
                  <c:v>50.011696074486778</c:v>
                </c:pt>
                <c:pt idx="423">
                  <c:v>50.231763998250216</c:v>
                </c:pt>
                <c:pt idx="424">
                  <c:v>50.263911883738061</c:v>
                </c:pt>
                <c:pt idx="425">
                  <c:v>49.749715400878451</c:v>
                </c:pt>
                <c:pt idx="426">
                  <c:v>49.749715400878451</c:v>
                </c:pt>
                <c:pt idx="427">
                  <c:v>49.702093023255813</c:v>
                </c:pt>
                <c:pt idx="428">
                  <c:v>49.749715400878451</c:v>
                </c:pt>
                <c:pt idx="429">
                  <c:v>49.510023041474646</c:v>
                </c:pt>
                <c:pt idx="430">
                  <c:v>49.636451612903222</c:v>
                </c:pt>
                <c:pt idx="431">
                  <c:v>49.636451612903222</c:v>
                </c:pt>
                <c:pt idx="432">
                  <c:v>49.636451612903222</c:v>
                </c:pt>
                <c:pt idx="433">
                  <c:v>49.636451612903222</c:v>
                </c:pt>
                <c:pt idx="434">
                  <c:v>49.702093023255813</c:v>
                </c:pt>
                <c:pt idx="435">
                  <c:v>49.749715400878451</c:v>
                </c:pt>
                <c:pt idx="436">
                  <c:v>49.334443911792462</c:v>
                </c:pt>
                <c:pt idx="437">
                  <c:v>49.334443911792462</c:v>
                </c:pt>
                <c:pt idx="438">
                  <c:v>49.510023041474646</c:v>
                </c:pt>
                <c:pt idx="439">
                  <c:v>49.157790143084256</c:v>
                </c:pt>
                <c:pt idx="440">
                  <c:v>49.157790143084256</c:v>
                </c:pt>
                <c:pt idx="441">
                  <c:v>49.259250861599853</c:v>
                </c:pt>
                <c:pt idx="442">
                  <c:v>49.334443911792462</c:v>
                </c:pt>
                <c:pt idx="443">
                  <c:v>49.049253034547149</c:v>
                </c:pt>
                <c:pt idx="444">
                  <c:v>49.157790143084256</c:v>
                </c:pt>
                <c:pt idx="445">
                  <c:v>49.259250861599853</c:v>
                </c:pt>
                <c:pt idx="446">
                  <c:v>49.259250861599853</c:v>
                </c:pt>
                <c:pt idx="447">
                  <c:v>49.259250861599853</c:v>
                </c:pt>
                <c:pt idx="448">
                  <c:v>49.157790143084256</c:v>
                </c:pt>
                <c:pt idx="449">
                  <c:v>49.157790143084256</c:v>
                </c:pt>
                <c:pt idx="450">
                  <c:v>49.157790143084256</c:v>
                </c:pt>
                <c:pt idx="451">
                  <c:v>48.967367969085444</c:v>
                </c:pt>
                <c:pt idx="452">
                  <c:v>48.957797474220378</c:v>
                </c:pt>
                <c:pt idx="453">
                  <c:v>49.049253034547149</c:v>
                </c:pt>
                <c:pt idx="454">
                  <c:v>49.157790143084256</c:v>
                </c:pt>
                <c:pt idx="455">
                  <c:v>48.665384615384596</c:v>
                </c:pt>
                <c:pt idx="456">
                  <c:v>48.665384615384596</c:v>
                </c:pt>
                <c:pt idx="457">
                  <c:v>48.784110050533414</c:v>
                </c:pt>
                <c:pt idx="458">
                  <c:v>48.967367969085444</c:v>
                </c:pt>
                <c:pt idx="459">
                  <c:v>49.157790143084256</c:v>
                </c:pt>
                <c:pt idx="460">
                  <c:v>48.665384615384596</c:v>
                </c:pt>
                <c:pt idx="461">
                  <c:v>48.665384615384596</c:v>
                </c:pt>
                <c:pt idx="462">
                  <c:v>48.665384615384596</c:v>
                </c:pt>
                <c:pt idx="463">
                  <c:v>48.665384615384596</c:v>
                </c:pt>
                <c:pt idx="464">
                  <c:v>48.665384615384596</c:v>
                </c:pt>
                <c:pt idx="465">
                  <c:v>48.068921232877038</c:v>
                </c:pt>
                <c:pt idx="466">
                  <c:v>48.054739932886008</c:v>
                </c:pt>
                <c:pt idx="467">
                  <c:v>48.039829802166949</c:v>
                </c:pt>
                <c:pt idx="468">
                  <c:v>48.054739932886008</c:v>
                </c:pt>
                <c:pt idx="469">
                  <c:v>48.068921232877038</c:v>
                </c:pt>
                <c:pt idx="470">
                  <c:v>48.054739932886008</c:v>
                </c:pt>
                <c:pt idx="471">
                  <c:v>48.068921232877038</c:v>
                </c:pt>
                <c:pt idx="472">
                  <c:v>48.356902002107475</c:v>
                </c:pt>
                <c:pt idx="473">
                  <c:v>48.068921232877038</c:v>
                </c:pt>
                <c:pt idx="474">
                  <c:v>48.068921232877038</c:v>
                </c:pt>
                <c:pt idx="475">
                  <c:v>48.054739932886008</c:v>
                </c:pt>
                <c:pt idx="476">
                  <c:v>48.054739932886008</c:v>
                </c:pt>
                <c:pt idx="477">
                  <c:v>48.068921232877038</c:v>
                </c:pt>
                <c:pt idx="478">
                  <c:v>48.151043325899956</c:v>
                </c:pt>
                <c:pt idx="479">
                  <c:v>48.151043325899956</c:v>
                </c:pt>
                <c:pt idx="480">
                  <c:v>48.151043325899956</c:v>
                </c:pt>
                <c:pt idx="481">
                  <c:v>48.151043325899956</c:v>
                </c:pt>
                <c:pt idx="482">
                  <c:v>48.551328297402804</c:v>
                </c:pt>
                <c:pt idx="483">
                  <c:v>48.551328297402804</c:v>
                </c:pt>
                <c:pt idx="484">
                  <c:v>48.151043325899956</c:v>
                </c:pt>
                <c:pt idx="485">
                  <c:v>48.151043325899956</c:v>
                </c:pt>
                <c:pt idx="486">
                  <c:v>48.068921232877038</c:v>
                </c:pt>
                <c:pt idx="487">
                  <c:v>48.068921232877038</c:v>
                </c:pt>
                <c:pt idx="488">
                  <c:v>48.151043325899956</c:v>
                </c:pt>
                <c:pt idx="489">
                  <c:v>48.551328297402804</c:v>
                </c:pt>
                <c:pt idx="490">
                  <c:v>48.151043325899956</c:v>
                </c:pt>
                <c:pt idx="491">
                  <c:v>48.151043325899956</c:v>
                </c:pt>
                <c:pt idx="492">
                  <c:v>48.068921232877038</c:v>
                </c:pt>
                <c:pt idx="493">
                  <c:v>48.054739932886008</c:v>
                </c:pt>
                <c:pt idx="494">
                  <c:v>48.054739932886008</c:v>
                </c:pt>
                <c:pt idx="495">
                  <c:v>48.068921232877038</c:v>
                </c:pt>
                <c:pt idx="496">
                  <c:v>48.068921232877038</c:v>
                </c:pt>
                <c:pt idx="497">
                  <c:v>48.551328297402804</c:v>
                </c:pt>
                <c:pt idx="498">
                  <c:v>48.551328297402804</c:v>
                </c:pt>
                <c:pt idx="499">
                  <c:v>48.551328297402804</c:v>
                </c:pt>
                <c:pt idx="500">
                  <c:v>48.642783857729142</c:v>
                </c:pt>
                <c:pt idx="501">
                  <c:v>48.151043325899956</c:v>
                </c:pt>
                <c:pt idx="502">
                  <c:v>48.068921232877038</c:v>
                </c:pt>
                <c:pt idx="503">
                  <c:v>48.151043325899956</c:v>
                </c:pt>
                <c:pt idx="504">
                  <c:v>48.151043325899956</c:v>
                </c:pt>
                <c:pt idx="505">
                  <c:v>48.151043325899956</c:v>
                </c:pt>
                <c:pt idx="506">
                  <c:v>48.151043325899956</c:v>
                </c:pt>
                <c:pt idx="507">
                  <c:v>48.151043325899956</c:v>
                </c:pt>
                <c:pt idx="508">
                  <c:v>48.551328297402804</c:v>
                </c:pt>
                <c:pt idx="509">
                  <c:v>48.642783857729142</c:v>
                </c:pt>
                <c:pt idx="510">
                  <c:v>48.151043325899956</c:v>
                </c:pt>
                <c:pt idx="511">
                  <c:v>48.151043325899956</c:v>
                </c:pt>
                <c:pt idx="512">
                  <c:v>48.642783857729142</c:v>
                </c:pt>
                <c:pt idx="513">
                  <c:v>48.564191765154405</c:v>
                </c:pt>
                <c:pt idx="514">
                  <c:v>48.151043325899956</c:v>
                </c:pt>
                <c:pt idx="515">
                  <c:v>48.151043325899956</c:v>
                </c:pt>
                <c:pt idx="516">
                  <c:v>48.151043325899956</c:v>
                </c:pt>
                <c:pt idx="517">
                  <c:v>48.642783857729142</c:v>
                </c:pt>
                <c:pt idx="518">
                  <c:v>48.068921232877038</c:v>
                </c:pt>
                <c:pt idx="519">
                  <c:v>48.068921232877038</c:v>
                </c:pt>
                <c:pt idx="520">
                  <c:v>48.151043325899956</c:v>
                </c:pt>
                <c:pt idx="521">
                  <c:v>48.564191765154405</c:v>
                </c:pt>
                <c:pt idx="522">
                  <c:v>48.564191765154405</c:v>
                </c:pt>
                <c:pt idx="523">
                  <c:v>48.054739932886008</c:v>
                </c:pt>
                <c:pt idx="524">
                  <c:v>48.054739932886008</c:v>
                </c:pt>
                <c:pt idx="525">
                  <c:v>48.068921232877038</c:v>
                </c:pt>
                <c:pt idx="526">
                  <c:v>48.054739932886008</c:v>
                </c:pt>
                <c:pt idx="527">
                  <c:v>48.039829802166949</c:v>
                </c:pt>
                <c:pt idx="528">
                  <c:v>48.039829802166949</c:v>
                </c:pt>
                <c:pt idx="529">
                  <c:v>48.039829802166949</c:v>
                </c:pt>
                <c:pt idx="530">
                  <c:v>48.039829802166949</c:v>
                </c:pt>
                <c:pt idx="531">
                  <c:v>47.994187970546875</c:v>
                </c:pt>
                <c:pt idx="532">
                  <c:v>47.861495900007966</c:v>
                </c:pt>
                <c:pt idx="533">
                  <c:v>47.861495900007966</c:v>
                </c:pt>
                <c:pt idx="534">
                  <c:v>47.861495900007966</c:v>
                </c:pt>
                <c:pt idx="535">
                  <c:v>47.994187970546875</c:v>
                </c:pt>
                <c:pt idx="536">
                  <c:v>47.994187970546875</c:v>
                </c:pt>
                <c:pt idx="537">
                  <c:v>47.994187970546875</c:v>
                </c:pt>
                <c:pt idx="538">
                  <c:v>47.994187970546875</c:v>
                </c:pt>
                <c:pt idx="539">
                  <c:v>48.039829802166949</c:v>
                </c:pt>
                <c:pt idx="540">
                  <c:v>48.054739932886008</c:v>
                </c:pt>
                <c:pt idx="541">
                  <c:v>48.039829802166949</c:v>
                </c:pt>
                <c:pt idx="542">
                  <c:v>48.039829802166949</c:v>
                </c:pt>
                <c:pt idx="543">
                  <c:v>48.039829802166949</c:v>
                </c:pt>
                <c:pt idx="544">
                  <c:v>48.039829802166949</c:v>
                </c:pt>
                <c:pt idx="545">
                  <c:v>47.861495900007966</c:v>
                </c:pt>
                <c:pt idx="546">
                  <c:v>47.861495900007966</c:v>
                </c:pt>
                <c:pt idx="547">
                  <c:v>47.994187970546875</c:v>
                </c:pt>
                <c:pt idx="548">
                  <c:v>48.039829802166949</c:v>
                </c:pt>
                <c:pt idx="549">
                  <c:v>47.753777668872004</c:v>
                </c:pt>
                <c:pt idx="550">
                  <c:v>47.715808882475613</c:v>
                </c:pt>
                <c:pt idx="551">
                  <c:v>47.715808882475613</c:v>
                </c:pt>
                <c:pt idx="552">
                  <c:v>47.753777668872004</c:v>
                </c:pt>
                <c:pt idx="553">
                  <c:v>47.861495900007966</c:v>
                </c:pt>
                <c:pt idx="554">
                  <c:v>47.994187970546875</c:v>
                </c:pt>
                <c:pt idx="555">
                  <c:v>47.715808882475613</c:v>
                </c:pt>
                <c:pt idx="556">
                  <c:v>47.715808882475613</c:v>
                </c:pt>
                <c:pt idx="557">
                  <c:v>47.753777668872004</c:v>
                </c:pt>
                <c:pt idx="558">
                  <c:v>47.861495900007966</c:v>
                </c:pt>
                <c:pt idx="559">
                  <c:v>47.861495900007966</c:v>
                </c:pt>
                <c:pt idx="560">
                  <c:v>47.861495900007966</c:v>
                </c:pt>
                <c:pt idx="561">
                  <c:v>47.861495900007966</c:v>
                </c:pt>
                <c:pt idx="562">
                  <c:v>47.715808882475613</c:v>
                </c:pt>
                <c:pt idx="563">
                  <c:v>47.625679012345685</c:v>
                </c:pt>
                <c:pt idx="564">
                  <c:v>47.625679012345685</c:v>
                </c:pt>
                <c:pt idx="565">
                  <c:v>47.715808882475613</c:v>
                </c:pt>
                <c:pt idx="566">
                  <c:v>47.715808882475613</c:v>
                </c:pt>
                <c:pt idx="567">
                  <c:v>47.715808882475613</c:v>
                </c:pt>
                <c:pt idx="568">
                  <c:v>47.177854859552177</c:v>
                </c:pt>
                <c:pt idx="569">
                  <c:v>46.913361238455963</c:v>
                </c:pt>
                <c:pt idx="570">
                  <c:v>46.913361238455963</c:v>
                </c:pt>
                <c:pt idx="571">
                  <c:v>47.177854859552177</c:v>
                </c:pt>
                <c:pt idx="572">
                  <c:v>47.469349112426038</c:v>
                </c:pt>
                <c:pt idx="573">
                  <c:v>47.625679012345685</c:v>
                </c:pt>
                <c:pt idx="574">
                  <c:v>47.715808882475613</c:v>
                </c:pt>
                <c:pt idx="575">
                  <c:v>45.670663650075404</c:v>
                </c:pt>
                <c:pt idx="576">
                  <c:v>45.434487179486744</c:v>
                </c:pt>
                <c:pt idx="577">
                  <c:v>45.670663650075404</c:v>
                </c:pt>
                <c:pt idx="578">
                  <c:v>46.164613970588263</c:v>
                </c:pt>
                <c:pt idx="579">
                  <c:v>46.698292991329794</c:v>
                </c:pt>
                <c:pt idx="580">
                  <c:v>46.913361238455963</c:v>
                </c:pt>
                <c:pt idx="581">
                  <c:v>47.177854859552177</c:v>
                </c:pt>
                <c:pt idx="582">
                  <c:v>45.588893120081238</c:v>
                </c:pt>
                <c:pt idx="583">
                  <c:v>45.588893120081238</c:v>
                </c:pt>
                <c:pt idx="584">
                  <c:v>45.670663650075404</c:v>
                </c:pt>
                <c:pt idx="585">
                  <c:v>45.906027955736242</c:v>
                </c:pt>
                <c:pt idx="586">
                  <c:v>45.434487179486744</c:v>
                </c:pt>
                <c:pt idx="587">
                  <c:v>45.434487179486744</c:v>
                </c:pt>
                <c:pt idx="588">
                  <c:v>45.434487179486744</c:v>
                </c:pt>
                <c:pt idx="589">
                  <c:v>45.588893120081238</c:v>
                </c:pt>
                <c:pt idx="590">
                  <c:v>45.588893120081238</c:v>
                </c:pt>
                <c:pt idx="591">
                  <c:v>45.147890671419994</c:v>
                </c:pt>
                <c:pt idx="592">
                  <c:v>45.147890671419994</c:v>
                </c:pt>
                <c:pt idx="593">
                  <c:v>45.307832480818142</c:v>
                </c:pt>
                <c:pt idx="594">
                  <c:v>45.307832480818142</c:v>
                </c:pt>
                <c:pt idx="595">
                  <c:v>45.307832480818142</c:v>
                </c:pt>
                <c:pt idx="596">
                  <c:v>45.309891304347794</c:v>
                </c:pt>
                <c:pt idx="597">
                  <c:v>45.434487179486744</c:v>
                </c:pt>
                <c:pt idx="598">
                  <c:v>44.974541331684144</c:v>
                </c:pt>
                <c:pt idx="599">
                  <c:v>45.147890671419994</c:v>
                </c:pt>
                <c:pt idx="600">
                  <c:v>45.147890671419994</c:v>
                </c:pt>
                <c:pt idx="601">
                  <c:v>45.307832480818142</c:v>
                </c:pt>
                <c:pt idx="602">
                  <c:v>44.974541331684144</c:v>
                </c:pt>
                <c:pt idx="603">
                  <c:v>45.147890671419994</c:v>
                </c:pt>
                <c:pt idx="604">
                  <c:v>45.147890671419994</c:v>
                </c:pt>
                <c:pt idx="605">
                  <c:v>45.147890671419994</c:v>
                </c:pt>
                <c:pt idx="606">
                  <c:v>44.668071264877653</c:v>
                </c:pt>
                <c:pt idx="607">
                  <c:v>44.668071264877653</c:v>
                </c:pt>
                <c:pt idx="608">
                  <c:v>44.876451534041998</c:v>
                </c:pt>
                <c:pt idx="609">
                  <c:v>44.942463123863142</c:v>
                </c:pt>
                <c:pt idx="610">
                  <c:v>44.942463123863142</c:v>
                </c:pt>
                <c:pt idx="611">
                  <c:v>44.974541331684144</c:v>
                </c:pt>
                <c:pt idx="612">
                  <c:v>45.147890671419994</c:v>
                </c:pt>
                <c:pt idx="613">
                  <c:v>45.147890671419994</c:v>
                </c:pt>
                <c:pt idx="614">
                  <c:v>44.974541331684144</c:v>
                </c:pt>
                <c:pt idx="615">
                  <c:v>44.942463123863142</c:v>
                </c:pt>
                <c:pt idx="616">
                  <c:v>44.876451534041998</c:v>
                </c:pt>
                <c:pt idx="617">
                  <c:v>44.876451534041998</c:v>
                </c:pt>
                <c:pt idx="618">
                  <c:v>44.876451534041998</c:v>
                </c:pt>
                <c:pt idx="619">
                  <c:v>44.974541331684144</c:v>
                </c:pt>
                <c:pt idx="620">
                  <c:v>45.147890671419994</c:v>
                </c:pt>
                <c:pt idx="621">
                  <c:v>45.307832480818142</c:v>
                </c:pt>
                <c:pt idx="622">
                  <c:v>44.668071264877653</c:v>
                </c:pt>
                <c:pt idx="623">
                  <c:v>44.876451534041998</c:v>
                </c:pt>
                <c:pt idx="624">
                  <c:v>44.942463123863142</c:v>
                </c:pt>
                <c:pt idx="625">
                  <c:v>44.942463123863142</c:v>
                </c:pt>
                <c:pt idx="626">
                  <c:v>44.668071264877653</c:v>
                </c:pt>
                <c:pt idx="627">
                  <c:v>44.876451534041998</c:v>
                </c:pt>
                <c:pt idx="628">
                  <c:v>44.876451534041998</c:v>
                </c:pt>
                <c:pt idx="629">
                  <c:v>44.876451534041998</c:v>
                </c:pt>
                <c:pt idx="630">
                  <c:v>44.668071264877653</c:v>
                </c:pt>
                <c:pt idx="631">
                  <c:v>44.668071264877653</c:v>
                </c:pt>
                <c:pt idx="632">
                  <c:v>44.668071264877653</c:v>
                </c:pt>
                <c:pt idx="633">
                  <c:v>44.404797766430093</c:v>
                </c:pt>
                <c:pt idx="634">
                  <c:v>44.404797766430093</c:v>
                </c:pt>
                <c:pt idx="635">
                  <c:v>44.404797766430093</c:v>
                </c:pt>
                <c:pt idx="636">
                  <c:v>44.668071264877653</c:v>
                </c:pt>
                <c:pt idx="637">
                  <c:v>44.876451534041998</c:v>
                </c:pt>
                <c:pt idx="638">
                  <c:v>44.942463123863142</c:v>
                </c:pt>
                <c:pt idx="639">
                  <c:v>44.942463123863142</c:v>
                </c:pt>
                <c:pt idx="640">
                  <c:v>44.717362305092784</c:v>
                </c:pt>
                <c:pt idx="641">
                  <c:v>44.404797766430093</c:v>
                </c:pt>
                <c:pt idx="642">
                  <c:v>44.942463123863142</c:v>
                </c:pt>
                <c:pt idx="643">
                  <c:v>44.717362305092784</c:v>
                </c:pt>
                <c:pt idx="644">
                  <c:v>44.113938022572412</c:v>
                </c:pt>
                <c:pt idx="645">
                  <c:v>44.717362305092784</c:v>
                </c:pt>
                <c:pt idx="646">
                  <c:v>44.942463123863142</c:v>
                </c:pt>
                <c:pt idx="647">
                  <c:v>44.942463123863142</c:v>
                </c:pt>
                <c:pt idx="648">
                  <c:v>44.974541331684144</c:v>
                </c:pt>
                <c:pt idx="649">
                  <c:v>44.717362305092784</c:v>
                </c:pt>
                <c:pt idx="650">
                  <c:v>44.113938022572412</c:v>
                </c:pt>
                <c:pt idx="651">
                  <c:v>44.717362305092784</c:v>
                </c:pt>
                <c:pt idx="652">
                  <c:v>45.309891304347794</c:v>
                </c:pt>
                <c:pt idx="653">
                  <c:v>45.307832480818142</c:v>
                </c:pt>
                <c:pt idx="654">
                  <c:v>45.147890671419994</c:v>
                </c:pt>
                <c:pt idx="655">
                  <c:v>45.147890671419994</c:v>
                </c:pt>
                <c:pt idx="656">
                  <c:v>44.974541331684144</c:v>
                </c:pt>
                <c:pt idx="657">
                  <c:v>44.942463123863142</c:v>
                </c:pt>
                <c:pt idx="658">
                  <c:v>44.942463123863142</c:v>
                </c:pt>
                <c:pt idx="659">
                  <c:v>44.942463123863142</c:v>
                </c:pt>
                <c:pt idx="660">
                  <c:v>45.416467889907985</c:v>
                </c:pt>
                <c:pt idx="661">
                  <c:v>45.416467889907985</c:v>
                </c:pt>
                <c:pt idx="662">
                  <c:v>45.309891304347794</c:v>
                </c:pt>
                <c:pt idx="663">
                  <c:v>45.309891304347794</c:v>
                </c:pt>
                <c:pt idx="664">
                  <c:v>45.416467889907985</c:v>
                </c:pt>
                <c:pt idx="665">
                  <c:v>45.416467889907985</c:v>
                </c:pt>
                <c:pt idx="666">
                  <c:v>45.540955069395395</c:v>
                </c:pt>
                <c:pt idx="667">
                  <c:v>45.416467889907985</c:v>
                </c:pt>
                <c:pt idx="668">
                  <c:v>45.416467889907985</c:v>
                </c:pt>
                <c:pt idx="669">
                  <c:v>45.540955069395395</c:v>
                </c:pt>
                <c:pt idx="670">
                  <c:v>45.416467889907985</c:v>
                </c:pt>
                <c:pt idx="671">
                  <c:v>45.416467889907985</c:v>
                </c:pt>
                <c:pt idx="672">
                  <c:v>45.583284647841218</c:v>
                </c:pt>
                <c:pt idx="673">
                  <c:v>45.540955069395395</c:v>
                </c:pt>
                <c:pt idx="674">
                  <c:v>45.583284647841218</c:v>
                </c:pt>
                <c:pt idx="675">
                  <c:v>45.583284647841218</c:v>
                </c:pt>
                <c:pt idx="676">
                  <c:v>45.583284647841218</c:v>
                </c:pt>
                <c:pt idx="677">
                  <c:v>45.416467889907985</c:v>
                </c:pt>
                <c:pt idx="678">
                  <c:v>45.540955069395395</c:v>
                </c:pt>
                <c:pt idx="679">
                  <c:v>45.583284647841218</c:v>
                </c:pt>
                <c:pt idx="680">
                  <c:v>45.309891304347794</c:v>
                </c:pt>
                <c:pt idx="681">
                  <c:v>45.309891304347794</c:v>
                </c:pt>
                <c:pt idx="682">
                  <c:v>45.416467889907985</c:v>
                </c:pt>
                <c:pt idx="683">
                  <c:v>45.416467889907985</c:v>
                </c:pt>
                <c:pt idx="684">
                  <c:v>45.309891304347794</c:v>
                </c:pt>
                <c:pt idx="685">
                  <c:v>45.149840799296925</c:v>
                </c:pt>
                <c:pt idx="686">
                  <c:v>45.149840799296925</c:v>
                </c:pt>
                <c:pt idx="687">
                  <c:v>45.149840799296925</c:v>
                </c:pt>
                <c:pt idx="688">
                  <c:v>45.309891304347794</c:v>
                </c:pt>
                <c:pt idx="689">
                  <c:v>45.309891304347794</c:v>
                </c:pt>
                <c:pt idx="690">
                  <c:v>45.309891304347794</c:v>
                </c:pt>
                <c:pt idx="691">
                  <c:v>45.416467889907985</c:v>
                </c:pt>
                <c:pt idx="692">
                  <c:v>45.149840799296925</c:v>
                </c:pt>
                <c:pt idx="693">
                  <c:v>45.309891304347794</c:v>
                </c:pt>
                <c:pt idx="694">
                  <c:v>44.974541331684144</c:v>
                </c:pt>
                <c:pt idx="695">
                  <c:v>44.974541331684144</c:v>
                </c:pt>
                <c:pt idx="696">
                  <c:v>44.974541331684144</c:v>
                </c:pt>
                <c:pt idx="697">
                  <c:v>45.149840799296925</c:v>
                </c:pt>
                <c:pt idx="698">
                  <c:v>44.942463123863142</c:v>
                </c:pt>
                <c:pt idx="699">
                  <c:v>44.855867396078125</c:v>
                </c:pt>
                <c:pt idx="700">
                  <c:v>44.855867396078125</c:v>
                </c:pt>
                <c:pt idx="701">
                  <c:v>44.942463123863142</c:v>
                </c:pt>
                <c:pt idx="702">
                  <c:v>44.974541331684144</c:v>
                </c:pt>
                <c:pt idx="703">
                  <c:v>44.855867396078125</c:v>
                </c:pt>
                <c:pt idx="704">
                  <c:v>44.855867396078125</c:v>
                </c:pt>
                <c:pt idx="705">
                  <c:v>44.855867396078125</c:v>
                </c:pt>
                <c:pt idx="706">
                  <c:v>44.942463123863142</c:v>
                </c:pt>
                <c:pt idx="707">
                  <c:v>44.974541331684144</c:v>
                </c:pt>
                <c:pt idx="708">
                  <c:v>44.974541331684144</c:v>
                </c:pt>
                <c:pt idx="709">
                  <c:v>44.974541331684144</c:v>
                </c:pt>
                <c:pt idx="710">
                  <c:v>44.942463123863142</c:v>
                </c:pt>
                <c:pt idx="711">
                  <c:v>44.942463123863142</c:v>
                </c:pt>
                <c:pt idx="712">
                  <c:v>44.942463123863142</c:v>
                </c:pt>
                <c:pt idx="713">
                  <c:v>44.974541331684144</c:v>
                </c:pt>
                <c:pt idx="714">
                  <c:v>44.974541331684144</c:v>
                </c:pt>
                <c:pt idx="715">
                  <c:v>44.974541331684144</c:v>
                </c:pt>
                <c:pt idx="716">
                  <c:v>45.149840799296925</c:v>
                </c:pt>
                <c:pt idx="717">
                  <c:v>45.149949494949496</c:v>
                </c:pt>
                <c:pt idx="718">
                  <c:v>45.149949494949496</c:v>
                </c:pt>
                <c:pt idx="719">
                  <c:v>45.149840799296925</c:v>
                </c:pt>
                <c:pt idx="720">
                  <c:v>45.149840799296925</c:v>
                </c:pt>
                <c:pt idx="721">
                  <c:v>45.149840799296925</c:v>
                </c:pt>
                <c:pt idx="722">
                  <c:v>45.149840799296925</c:v>
                </c:pt>
                <c:pt idx="723">
                  <c:v>45.149949494949496</c:v>
                </c:pt>
                <c:pt idx="724">
                  <c:v>45.149949494949496</c:v>
                </c:pt>
                <c:pt idx="725">
                  <c:v>45.416467889907985</c:v>
                </c:pt>
                <c:pt idx="726">
                  <c:v>44.974541331684144</c:v>
                </c:pt>
                <c:pt idx="727">
                  <c:v>44.974541331684144</c:v>
                </c:pt>
                <c:pt idx="728">
                  <c:v>45.149949494949496</c:v>
                </c:pt>
                <c:pt idx="729">
                  <c:v>44.974541331684144</c:v>
                </c:pt>
                <c:pt idx="730">
                  <c:v>45.149949494949496</c:v>
                </c:pt>
                <c:pt idx="731">
                  <c:v>45.416467889907985</c:v>
                </c:pt>
                <c:pt idx="732">
                  <c:v>45.416467889907985</c:v>
                </c:pt>
                <c:pt idx="733">
                  <c:v>45.149949494949496</c:v>
                </c:pt>
                <c:pt idx="734">
                  <c:v>45.149949494949496</c:v>
                </c:pt>
                <c:pt idx="735">
                  <c:v>45.149949494949496</c:v>
                </c:pt>
                <c:pt idx="736">
                  <c:v>45.416467889907985</c:v>
                </c:pt>
                <c:pt idx="737">
                  <c:v>45.540955069395395</c:v>
                </c:pt>
                <c:pt idx="738">
                  <c:v>45.540955069395395</c:v>
                </c:pt>
                <c:pt idx="739">
                  <c:v>45.540955069395395</c:v>
                </c:pt>
                <c:pt idx="740">
                  <c:v>44.942463123863142</c:v>
                </c:pt>
                <c:pt idx="741">
                  <c:v>44.942463123863142</c:v>
                </c:pt>
                <c:pt idx="742">
                  <c:v>44.942463123863142</c:v>
                </c:pt>
                <c:pt idx="743">
                  <c:v>44.974541331684144</c:v>
                </c:pt>
                <c:pt idx="744">
                  <c:v>45.149949494949496</c:v>
                </c:pt>
                <c:pt idx="745">
                  <c:v>45.149949494949496</c:v>
                </c:pt>
                <c:pt idx="746">
                  <c:v>45.149949494949496</c:v>
                </c:pt>
                <c:pt idx="747">
                  <c:v>45.416467889907985</c:v>
                </c:pt>
                <c:pt idx="748">
                  <c:v>44.942463123863142</c:v>
                </c:pt>
                <c:pt idx="749">
                  <c:v>44.942463123863142</c:v>
                </c:pt>
                <c:pt idx="750">
                  <c:v>45.149949494949496</c:v>
                </c:pt>
                <c:pt idx="751">
                  <c:v>44.974541331684144</c:v>
                </c:pt>
                <c:pt idx="752">
                  <c:v>44.942463123863142</c:v>
                </c:pt>
                <c:pt idx="753">
                  <c:v>44.974541331684144</c:v>
                </c:pt>
                <c:pt idx="754">
                  <c:v>44.974541331684144</c:v>
                </c:pt>
                <c:pt idx="755">
                  <c:v>44.957820782078194</c:v>
                </c:pt>
                <c:pt idx="756">
                  <c:v>44.855867396078125</c:v>
                </c:pt>
                <c:pt idx="757">
                  <c:v>44.559662775615763</c:v>
                </c:pt>
                <c:pt idx="758">
                  <c:v>44.204572803851043</c:v>
                </c:pt>
                <c:pt idx="759">
                  <c:v>44.559662775615763</c:v>
                </c:pt>
                <c:pt idx="760">
                  <c:v>44.855867396078125</c:v>
                </c:pt>
                <c:pt idx="761">
                  <c:v>44.942463123863142</c:v>
                </c:pt>
                <c:pt idx="762">
                  <c:v>44.974541331684144</c:v>
                </c:pt>
                <c:pt idx="763">
                  <c:v>45.149949494949496</c:v>
                </c:pt>
                <c:pt idx="764">
                  <c:v>44.957820782078194</c:v>
                </c:pt>
                <c:pt idx="765">
                  <c:v>44.957820782078194</c:v>
                </c:pt>
                <c:pt idx="766">
                  <c:v>44.957820782078194</c:v>
                </c:pt>
                <c:pt idx="767">
                  <c:v>44.957820782078194</c:v>
                </c:pt>
                <c:pt idx="768">
                  <c:v>45.117871287128715</c:v>
                </c:pt>
                <c:pt idx="769">
                  <c:v>44.957820782078194</c:v>
                </c:pt>
                <c:pt idx="770">
                  <c:v>44.957820782078194</c:v>
                </c:pt>
                <c:pt idx="771">
                  <c:v>45.567463063209374</c:v>
                </c:pt>
                <c:pt idx="772">
                  <c:v>45.525133484763558</c:v>
                </c:pt>
                <c:pt idx="773">
                  <c:v>45.416467889907985</c:v>
                </c:pt>
                <c:pt idx="774">
                  <c:v>45.416467889907985</c:v>
                </c:pt>
                <c:pt idx="775">
                  <c:v>45.782434986237206</c:v>
                </c:pt>
                <c:pt idx="776">
                  <c:v>45.613203408948394</c:v>
                </c:pt>
                <c:pt idx="777">
                  <c:v>45.567463063209374</c:v>
                </c:pt>
                <c:pt idx="778">
                  <c:v>45.525133484763558</c:v>
                </c:pt>
                <c:pt idx="779">
                  <c:v>45.567463063209374</c:v>
                </c:pt>
                <c:pt idx="780">
                  <c:v>45.782434986237206</c:v>
                </c:pt>
                <c:pt idx="781">
                  <c:v>45.782434986237206</c:v>
                </c:pt>
                <c:pt idx="782">
                  <c:v>46.103064865553705</c:v>
                </c:pt>
                <c:pt idx="783">
                  <c:v>46.103064865553705</c:v>
                </c:pt>
                <c:pt idx="784">
                  <c:v>45.995585436620601</c:v>
                </c:pt>
                <c:pt idx="785">
                  <c:v>45.782434986237206</c:v>
                </c:pt>
                <c:pt idx="786">
                  <c:v>45.987880530791237</c:v>
                </c:pt>
                <c:pt idx="787">
                  <c:v>45.987880530791237</c:v>
                </c:pt>
                <c:pt idx="788">
                  <c:v>46.182404209173427</c:v>
                </c:pt>
                <c:pt idx="789">
                  <c:v>46.182404209173427</c:v>
                </c:pt>
                <c:pt idx="790">
                  <c:v>46.316724631935394</c:v>
                </c:pt>
                <c:pt idx="791">
                  <c:v>46.182404209173427</c:v>
                </c:pt>
                <c:pt idx="792">
                  <c:v>46.182404209173427</c:v>
                </c:pt>
                <c:pt idx="793">
                  <c:v>46.316724631935394</c:v>
                </c:pt>
                <c:pt idx="794">
                  <c:v>46.182404209173427</c:v>
                </c:pt>
                <c:pt idx="795">
                  <c:v>46.182404209173427</c:v>
                </c:pt>
                <c:pt idx="796">
                  <c:v>46.316724631935394</c:v>
                </c:pt>
                <c:pt idx="797">
                  <c:v>46.525032978971595</c:v>
                </c:pt>
                <c:pt idx="798">
                  <c:v>46.103064865553705</c:v>
                </c:pt>
                <c:pt idx="799">
                  <c:v>46.182404209173427</c:v>
                </c:pt>
                <c:pt idx="800">
                  <c:v>46.182404209173427</c:v>
                </c:pt>
                <c:pt idx="801">
                  <c:v>46.103064865553705</c:v>
                </c:pt>
                <c:pt idx="802">
                  <c:v>46.182404209173427</c:v>
                </c:pt>
                <c:pt idx="803">
                  <c:v>45.995585436620601</c:v>
                </c:pt>
                <c:pt idx="804">
                  <c:v>45.776826513997328</c:v>
                </c:pt>
                <c:pt idx="805">
                  <c:v>45.567463063209374</c:v>
                </c:pt>
                <c:pt idx="806">
                  <c:v>45.776826513997328</c:v>
                </c:pt>
                <c:pt idx="807">
                  <c:v>45.995585436620601</c:v>
                </c:pt>
                <c:pt idx="808">
                  <c:v>46.103064865553705</c:v>
                </c:pt>
                <c:pt idx="809">
                  <c:v>45.995585436620601</c:v>
                </c:pt>
                <c:pt idx="810">
                  <c:v>45.776826513997328</c:v>
                </c:pt>
                <c:pt idx="811">
                  <c:v>45.995585436620601</c:v>
                </c:pt>
                <c:pt idx="812">
                  <c:v>45.995585436620601</c:v>
                </c:pt>
                <c:pt idx="813">
                  <c:v>45.995585436620601</c:v>
                </c:pt>
                <c:pt idx="814">
                  <c:v>45.776826513997328</c:v>
                </c:pt>
                <c:pt idx="815">
                  <c:v>45.776826513997328</c:v>
                </c:pt>
                <c:pt idx="816">
                  <c:v>45.567463063209374</c:v>
                </c:pt>
                <c:pt idx="817">
                  <c:v>45.776826513997328</c:v>
                </c:pt>
                <c:pt idx="818">
                  <c:v>45.567463063209374</c:v>
                </c:pt>
                <c:pt idx="819">
                  <c:v>45.567463063209374</c:v>
                </c:pt>
                <c:pt idx="820">
                  <c:v>45.776826513997328</c:v>
                </c:pt>
                <c:pt idx="821">
                  <c:v>45.776826513997328</c:v>
                </c:pt>
                <c:pt idx="822">
                  <c:v>45.567463063209374</c:v>
                </c:pt>
                <c:pt idx="823">
                  <c:v>45.567463063209374</c:v>
                </c:pt>
                <c:pt idx="824">
                  <c:v>45.776826513997328</c:v>
                </c:pt>
                <c:pt idx="825">
                  <c:v>45.776826513997328</c:v>
                </c:pt>
                <c:pt idx="826">
                  <c:v>45.776826513997328</c:v>
                </c:pt>
                <c:pt idx="827">
                  <c:v>45.776826513997328</c:v>
                </c:pt>
                <c:pt idx="828">
                  <c:v>45.776826513997328</c:v>
                </c:pt>
                <c:pt idx="829">
                  <c:v>45.776826513997328</c:v>
                </c:pt>
                <c:pt idx="830">
                  <c:v>45.995585436620601</c:v>
                </c:pt>
                <c:pt idx="831">
                  <c:v>45.84831772924592</c:v>
                </c:pt>
                <c:pt idx="832">
                  <c:v>45.679086151957144</c:v>
                </c:pt>
                <c:pt idx="833">
                  <c:v>45.84831772924592</c:v>
                </c:pt>
                <c:pt idx="834">
                  <c:v>45.567463063209374</c:v>
                </c:pt>
                <c:pt idx="835">
                  <c:v>45.567463063209374</c:v>
                </c:pt>
                <c:pt idx="836">
                  <c:v>45.567463063209374</c:v>
                </c:pt>
                <c:pt idx="837">
                  <c:v>45.567463063209374</c:v>
                </c:pt>
                <c:pt idx="838">
                  <c:v>45.679086151957144</c:v>
                </c:pt>
                <c:pt idx="839">
                  <c:v>45.567463063209374</c:v>
                </c:pt>
                <c:pt idx="840">
                  <c:v>45.567463063209374</c:v>
                </c:pt>
                <c:pt idx="841">
                  <c:v>45.679086151957144</c:v>
                </c:pt>
                <c:pt idx="842">
                  <c:v>45.291755482496008</c:v>
                </c:pt>
                <c:pt idx="843">
                  <c:v>45.567463063209374</c:v>
                </c:pt>
                <c:pt idx="844">
                  <c:v>45.291755482496008</c:v>
                </c:pt>
                <c:pt idx="845">
                  <c:v>44.921085996590008</c:v>
                </c:pt>
                <c:pt idx="846">
                  <c:v>44.559662775615763</c:v>
                </c:pt>
                <c:pt idx="847">
                  <c:v>44.559662775615763</c:v>
                </c:pt>
                <c:pt idx="848">
                  <c:v>44.921085996590008</c:v>
                </c:pt>
                <c:pt idx="849">
                  <c:v>44.559662775615763</c:v>
                </c:pt>
                <c:pt idx="850">
                  <c:v>44.559662775615763</c:v>
                </c:pt>
                <c:pt idx="851">
                  <c:v>44.559662775615763</c:v>
                </c:pt>
                <c:pt idx="852">
                  <c:v>44.921085996590008</c:v>
                </c:pt>
                <c:pt idx="853">
                  <c:v>44.921085996590008</c:v>
                </c:pt>
                <c:pt idx="854">
                  <c:v>44.921085996590008</c:v>
                </c:pt>
                <c:pt idx="855">
                  <c:v>44.921085996590008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04128"/>
        <c:axId val="44078144"/>
      </c:line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CLUP</c:v>
                </c:pt>
              </c:strCache>
            </c:strRef>
          </c:tx>
          <c:spPr>
            <a:ln>
              <a:solidFill>
                <a:srgbClr val="CC0000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C00000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Sheet1!$C$2:$C$857</c:f>
              <c:numCache>
                <c:formatCode>0.0</c:formatCode>
                <c:ptCount val="856"/>
                <c:pt idx="0">
                  <c:v>79.937302605696473</c:v>
                </c:pt>
                <c:pt idx="1">
                  <c:v>79.937302605696473</c:v>
                </c:pt>
                <c:pt idx="2">
                  <c:v>79.557195909782692</c:v>
                </c:pt>
                <c:pt idx="3">
                  <c:v>79.557195909782692</c:v>
                </c:pt>
                <c:pt idx="4">
                  <c:v>78.770311087532789</c:v>
                </c:pt>
                <c:pt idx="5">
                  <c:v>79.970807107335958</c:v>
                </c:pt>
                <c:pt idx="6">
                  <c:v>79.937302605696473</c:v>
                </c:pt>
                <c:pt idx="7">
                  <c:v>79.874595904847226</c:v>
                </c:pt>
                <c:pt idx="8">
                  <c:v>79.937302605696473</c:v>
                </c:pt>
                <c:pt idx="9">
                  <c:v>79.970807107335958</c:v>
                </c:pt>
                <c:pt idx="10">
                  <c:v>80.204941093981489</c:v>
                </c:pt>
                <c:pt idx="11">
                  <c:v>79.937302605696473</c:v>
                </c:pt>
                <c:pt idx="12">
                  <c:v>79.937302605696473</c:v>
                </c:pt>
                <c:pt idx="13">
                  <c:v>79.937302605696473</c:v>
                </c:pt>
                <c:pt idx="14">
                  <c:v>79.937302605696473</c:v>
                </c:pt>
                <c:pt idx="15">
                  <c:v>79.874595904847226</c:v>
                </c:pt>
                <c:pt idx="16">
                  <c:v>79.874595904847226</c:v>
                </c:pt>
                <c:pt idx="17">
                  <c:v>79.874595904847226</c:v>
                </c:pt>
                <c:pt idx="18">
                  <c:v>79.874595904847226</c:v>
                </c:pt>
                <c:pt idx="19">
                  <c:v>79.874595904847226</c:v>
                </c:pt>
                <c:pt idx="20">
                  <c:v>79.874595904847226</c:v>
                </c:pt>
                <c:pt idx="21">
                  <c:v>79.937302605696473</c:v>
                </c:pt>
                <c:pt idx="22">
                  <c:v>79.970807107335958</c:v>
                </c:pt>
                <c:pt idx="23">
                  <c:v>79.937302605696473</c:v>
                </c:pt>
                <c:pt idx="24">
                  <c:v>79.874595904847226</c:v>
                </c:pt>
                <c:pt idx="25">
                  <c:v>79.970807107335958</c:v>
                </c:pt>
                <c:pt idx="26">
                  <c:v>79.937302605696473</c:v>
                </c:pt>
                <c:pt idx="27">
                  <c:v>79.937302605696473</c:v>
                </c:pt>
                <c:pt idx="28">
                  <c:v>79.874595904847226</c:v>
                </c:pt>
                <c:pt idx="29">
                  <c:v>79.937302605696473</c:v>
                </c:pt>
                <c:pt idx="30">
                  <c:v>79.937302605696473</c:v>
                </c:pt>
                <c:pt idx="31">
                  <c:v>79.937302605696473</c:v>
                </c:pt>
                <c:pt idx="32">
                  <c:v>79.970807107335958</c:v>
                </c:pt>
                <c:pt idx="33">
                  <c:v>79.937302605696473</c:v>
                </c:pt>
                <c:pt idx="34">
                  <c:v>79.937302605696473</c:v>
                </c:pt>
                <c:pt idx="35">
                  <c:v>79.937302605696473</c:v>
                </c:pt>
                <c:pt idx="36">
                  <c:v>79.937302605696473</c:v>
                </c:pt>
                <c:pt idx="37">
                  <c:v>79.937302605696473</c:v>
                </c:pt>
                <c:pt idx="38">
                  <c:v>79.970807107335958</c:v>
                </c:pt>
                <c:pt idx="39">
                  <c:v>79.970807107335958</c:v>
                </c:pt>
                <c:pt idx="40">
                  <c:v>79.937302605696473</c:v>
                </c:pt>
                <c:pt idx="41">
                  <c:v>79.937302605696473</c:v>
                </c:pt>
                <c:pt idx="42">
                  <c:v>79.874595904847226</c:v>
                </c:pt>
                <c:pt idx="43">
                  <c:v>80.538135913873518</c:v>
                </c:pt>
                <c:pt idx="44">
                  <c:v>80.538135913873518</c:v>
                </c:pt>
                <c:pt idx="45">
                  <c:v>80.400270823593758</c:v>
                </c:pt>
                <c:pt idx="46">
                  <c:v>80.174795848708342</c:v>
                </c:pt>
                <c:pt idx="47">
                  <c:v>80.538135913873518</c:v>
                </c:pt>
                <c:pt idx="48">
                  <c:v>80.538135913873518</c:v>
                </c:pt>
                <c:pt idx="49">
                  <c:v>80.538135913873518</c:v>
                </c:pt>
                <c:pt idx="50">
                  <c:v>80.538135913873518</c:v>
                </c:pt>
                <c:pt idx="51">
                  <c:v>80.538135913873518</c:v>
                </c:pt>
                <c:pt idx="52">
                  <c:v>80.400270823593758</c:v>
                </c:pt>
                <c:pt idx="53">
                  <c:v>80.174795848708342</c:v>
                </c:pt>
                <c:pt idx="54">
                  <c:v>80.400270823593758</c:v>
                </c:pt>
                <c:pt idx="55">
                  <c:v>80.400270823593758</c:v>
                </c:pt>
                <c:pt idx="56">
                  <c:v>81.150302481616848</c:v>
                </c:pt>
                <c:pt idx="57">
                  <c:v>81.150302481616848</c:v>
                </c:pt>
                <c:pt idx="58">
                  <c:v>80.867623684404677</c:v>
                </c:pt>
                <c:pt idx="59">
                  <c:v>80.538135913873518</c:v>
                </c:pt>
                <c:pt idx="60">
                  <c:v>81.150302481616848</c:v>
                </c:pt>
                <c:pt idx="61">
                  <c:v>80.867623684404677</c:v>
                </c:pt>
                <c:pt idx="62">
                  <c:v>80.867623684404677</c:v>
                </c:pt>
                <c:pt idx="63">
                  <c:v>80.867623684404677</c:v>
                </c:pt>
                <c:pt idx="64">
                  <c:v>81.476983118638358</c:v>
                </c:pt>
                <c:pt idx="65">
                  <c:v>81.476983118638358</c:v>
                </c:pt>
                <c:pt idx="66">
                  <c:v>81.476983118638358</c:v>
                </c:pt>
                <c:pt idx="67">
                  <c:v>81.325484469282486</c:v>
                </c:pt>
                <c:pt idx="68">
                  <c:v>81.325484469282486</c:v>
                </c:pt>
                <c:pt idx="69">
                  <c:v>81.732413967984385</c:v>
                </c:pt>
                <c:pt idx="70">
                  <c:v>81.732413967984385</c:v>
                </c:pt>
                <c:pt idx="71">
                  <c:v>81.476983118638358</c:v>
                </c:pt>
                <c:pt idx="72">
                  <c:v>81.732413967984385</c:v>
                </c:pt>
                <c:pt idx="73">
                  <c:v>81.732413967984385</c:v>
                </c:pt>
                <c:pt idx="74">
                  <c:v>81.732413967984385</c:v>
                </c:pt>
                <c:pt idx="75">
                  <c:v>82.019303055383133</c:v>
                </c:pt>
                <c:pt idx="76">
                  <c:v>82.019303055383133</c:v>
                </c:pt>
                <c:pt idx="77">
                  <c:v>81.732413967984385</c:v>
                </c:pt>
                <c:pt idx="78">
                  <c:v>82.85376457591363</c:v>
                </c:pt>
                <c:pt idx="79">
                  <c:v>82.85376457591363</c:v>
                </c:pt>
                <c:pt idx="80">
                  <c:v>82.605757836747884</c:v>
                </c:pt>
                <c:pt idx="81">
                  <c:v>82.258864959988912</c:v>
                </c:pt>
                <c:pt idx="82">
                  <c:v>82.258864959988912</c:v>
                </c:pt>
                <c:pt idx="83">
                  <c:v>82.258864959988912</c:v>
                </c:pt>
                <c:pt idx="84">
                  <c:v>82.019303055383133</c:v>
                </c:pt>
                <c:pt idx="85">
                  <c:v>81.732413967984385</c:v>
                </c:pt>
                <c:pt idx="86">
                  <c:v>81.476983118638358</c:v>
                </c:pt>
                <c:pt idx="87">
                  <c:v>83.775877416072419</c:v>
                </c:pt>
                <c:pt idx="88">
                  <c:v>83.775877416072419</c:v>
                </c:pt>
                <c:pt idx="89">
                  <c:v>83.275377285745748</c:v>
                </c:pt>
                <c:pt idx="90">
                  <c:v>83.275377285745748</c:v>
                </c:pt>
                <c:pt idx="91">
                  <c:v>83.275377285745748</c:v>
                </c:pt>
                <c:pt idx="92">
                  <c:v>82.85376457591363</c:v>
                </c:pt>
                <c:pt idx="93">
                  <c:v>83.951549761891627</c:v>
                </c:pt>
                <c:pt idx="94">
                  <c:v>83.951549761891627</c:v>
                </c:pt>
                <c:pt idx="95">
                  <c:v>83.951549761891627</c:v>
                </c:pt>
                <c:pt idx="96">
                  <c:v>83.951549761891627</c:v>
                </c:pt>
                <c:pt idx="97">
                  <c:v>83.951549761891627</c:v>
                </c:pt>
                <c:pt idx="98">
                  <c:v>83.775877416072419</c:v>
                </c:pt>
                <c:pt idx="99">
                  <c:v>83.951549761891627</c:v>
                </c:pt>
                <c:pt idx="100">
                  <c:v>84.081195601632601</c:v>
                </c:pt>
                <c:pt idx="101">
                  <c:v>84.081195601632601</c:v>
                </c:pt>
                <c:pt idx="102">
                  <c:v>84.199250362041056</c:v>
                </c:pt>
                <c:pt idx="103">
                  <c:v>84.081195601632601</c:v>
                </c:pt>
                <c:pt idx="104">
                  <c:v>84.081195601632601</c:v>
                </c:pt>
                <c:pt idx="105">
                  <c:v>84.081195601632601</c:v>
                </c:pt>
                <c:pt idx="106">
                  <c:v>83.951549761891627</c:v>
                </c:pt>
                <c:pt idx="107">
                  <c:v>84.081195601632601</c:v>
                </c:pt>
                <c:pt idx="108">
                  <c:v>84.081195601632601</c:v>
                </c:pt>
                <c:pt idx="109">
                  <c:v>84.081195601632601</c:v>
                </c:pt>
                <c:pt idx="110">
                  <c:v>83.951549761891627</c:v>
                </c:pt>
                <c:pt idx="111">
                  <c:v>84.081195601632601</c:v>
                </c:pt>
                <c:pt idx="112">
                  <c:v>83.951549761891627</c:v>
                </c:pt>
                <c:pt idx="113">
                  <c:v>83.951549761891627</c:v>
                </c:pt>
                <c:pt idx="114">
                  <c:v>83.951549761891627</c:v>
                </c:pt>
                <c:pt idx="115">
                  <c:v>83.775877416072419</c:v>
                </c:pt>
                <c:pt idx="116">
                  <c:v>83.951549761891627</c:v>
                </c:pt>
                <c:pt idx="117">
                  <c:v>84.081195601632601</c:v>
                </c:pt>
                <c:pt idx="118">
                  <c:v>84.081195601632601</c:v>
                </c:pt>
                <c:pt idx="119">
                  <c:v>84.081195601632601</c:v>
                </c:pt>
                <c:pt idx="120">
                  <c:v>84.081195601632601</c:v>
                </c:pt>
                <c:pt idx="121">
                  <c:v>84.081195601632601</c:v>
                </c:pt>
                <c:pt idx="122">
                  <c:v>84.081195601632601</c:v>
                </c:pt>
                <c:pt idx="123">
                  <c:v>84.081195601632601</c:v>
                </c:pt>
                <c:pt idx="124">
                  <c:v>83.775877416072419</c:v>
                </c:pt>
                <c:pt idx="125">
                  <c:v>83.775877416072419</c:v>
                </c:pt>
                <c:pt idx="126">
                  <c:v>83.40653161471414</c:v>
                </c:pt>
                <c:pt idx="127">
                  <c:v>84.081195601632601</c:v>
                </c:pt>
                <c:pt idx="128">
                  <c:v>84.081195601632601</c:v>
                </c:pt>
                <c:pt idx="129">
                  <c:v>84.081195601632601</c:v>
                </c:pt>
                <c:pt idx="130">
                  <c:v>84.081195601632601</c:v>
                </c:pt>
                <c:pt idx="131">
                  <c:v>84.081195601632601</c:v>
                </c:pt>
                <c:pt idx="132">
                  <c:v>83.951549761891627</c:v>
                </c:pt>
                <c:pt idx="133">
                  <c:v>83.775877416072419</c:v>
                </c:pt>
                <c:pt idx="134">
                  <c:v>84.199250362041056</c:v>
                </c:pt>
                <c:pt idx="135">
                  <c:v>84.199250362041056</c:v>
                </c:pt>
                <c:pt idx="136">
                  <c:v>84.199250362041056</c:v>
                </c:pt>
                <c:pt idx="137">
                  <c:v>84.199250362041056</c:v>
                </c:pt>
                <c:pt idx="138">
                  <c:v>84.081195601632601</c:v>
                </c:pt>
                <c:pt idx="139">
                  <c:v>84.325906740093828</c:v>
                </c:pt>
                <c:pt idx="140">
                  <c:v>84.199250362041056</c:v>
                </c:pt>
                <c:pt idx="141">
                  <c:v>84.199250362041056</c:v>
                </c:pt>
                <c:pt idx="142">
                  <c:v>84.468299744258971</c:v>
                </c:pt>
                <c:pt idx="143">
                  <c:v>84.511298914032267</c:v>
                </c:pt>
                <c:pt idx="144">
                  <c:v>84.511298914032267</c:v>
                </c:pt>
                <c:pt idx="145">
                  <c:v>84.511298914032267</c:v>
                </c:pt>
                <c:pt idx="146">
                  <c:v>84.511298914032267</c:v>
                </c:pt>
                <c:pt idx="147">
                  <c:v>84.468299744258971</c:v>
                </c:pt>
                <c:pt idx="148">
                  <c:v>84.325906740093828</c:v>
                </c:pt>
                <c:pt idx="149">
                  <c:v>84.468299744258971</c:v>
                </c:pt>
                <c:pt idx="150">
                  <c:v>84.468299744258971</c:v>
                </c:pt>
                <c:pt idx="151">
                  <c:v>84.511298914032267</c:v>
                </c:pt>
                <c:pt idx="152">
                  <c:v>84.511298914032267</c:v>
                </c:pt>
                <c:pt idx="153">
                  <c:v>84.511298914032267</c:v>
                </c:pt>
                <c:pt idx="154">
                  <c:v>84.511298914032267</c:v>
                </c:pt>
                <c:pt idx="155">
                  <c:v>84.468299744258971</c:v>
                </c:pt>
                <c:pt idx="156">
                  <c:v>84.468299744258971</c:v>
                </c:pt>
                <c:pt idx="157">
                  <c:v>84.325906740093828</c:v>
                </c:pt>
                <c:pt idx="158">
                  <c:v>84.325906740093828</c:v>
                </c:pt>
                <c:pt idx="159">
                  <c:v>84.325906740093828</c:v>
                </c:pt>
                <c:pt idx="160">
                  <c:v>84.468299744258971</c:v>
                </c:pt>
                <c:pt idx="161">
                  <c:v>84.511298914032267</c:v>
                </c:pt>
                <c:pt idx="162">
                  <c:v>84.511298914032267</c:v>
                </c:pt>
                <c:pt idx="163">
                  <c:v>84.511298914032267</c:v>
                </c:pt>
                <c:pt idx="164">
                  <c:v>84.468299744258971</c:v>
                </c:pt>
                <c:pt idx="165">
                  <c:v>84.325906740093828</c:v>
                </c:pt>
                <c:pt idx="166">
                  <c:v>84.056400671887204</c:v>
                </c:pt>
                <c:pt idx="167">
                  <c:v>84.199250362041056</c:v>
                </c:pt>
                <c:pt idx="168">
                  <c:v>84.223157003705609</c:v>
                </c:pt>
                <c:pt idx="169">
                  <c:v>84.199250362041056</c:v>
                </c:pt>
                <c:pt idx="170">
                  <c:v>84.223157003705609</c:v>
                </c:pt>
                <c:pt idx="171">
                  <c:v>83.10506726836438</c:v>
                </c:pt>
                <c:pt idx="172">
                  <c:v>83.10506726836438</c:v>
                </c:pt>
                <c:pt idx="173">
                  <c:v>83.10506726836438</c:v>
                </c:pt>
                <c:pt idx="174">
                  <c:v>83.40653161471414</c:v>
                </c:pt>
                <c:pt idx="175">
                  <c:v>83.775877416072419</c:v>
                </c:pt>
                <c:pt idx="176">
                  <c:v>83.775877416072419</c:v>
                </c:pt>
                <c:pt idx="177">
                  <c:v>84.056400671887204</c:v>
                </c:pt>
                <c:pt idx="178">
                  <c:v>84.056400671887204</c:v>
                </c:pt>
                <c:pt idx="179">
                  <c:v>84.199250362041056</c:v>
                </c:pt>
                <c:pt idx="180">
                  <c:v>84.199250362041056</c:v>
                </c:pt>
                <c:pt idx="181">
                  <c:v>84.056400671887204</c:v>
                </c:pt>
                <c:pt idx="182">
                  <c:v>83.40653161471414</c:v>
                </c:pt>
                <c:pt idx="183">
                  <c:v>83.775877416072419</c:v>
                </c:pt>
                <c:pt idx="184">
                  <c:v>84.056400671887204</c:v>
                </c:pt>
                <c:pt idx="185">
                  <c:v>84.056400671887204</c:v>
                </c:pt>
                <c:pt idx="186">
                  <c:v>84.056400671887204</c:v>
                </c:pt>
                <c:pt idx="187">
                  <c:v>83.775877416072419</c:v>
                </c:pt>
                <c:pt idx="188">
                  <c:v>83.40653161471414</c:v>
                </c:pt>
                <c:pt idx="189">
                  <c:v>83.40653161471414</c:v>
                </c:pt>
                <c:pt idx="190">
                  <c:v>83.40653161471414</c:v>
                </c:pt>
                <c:pt idx="191">
                  <c:v>83.775877416072419</c:v>
                </c:pt>
                <c:pt idx="192">
                  <c:v>83.775877416072419</c:v>
                </c:pt>
                <c:pt idx="193">
                  <c:v>83.40653161471414</c:v>
                </c:pt>
                <c:pt idx="194">
                  <c:v>83.775877416072419</c:v>
                </c:pt>
                <c:pt idx="195">
                  <c:v>83.775877416072419</c:v>
                </c:pt>
                <c:pt idx="196">
                  <c:v>83.40653161471414</c:v>
                </c:pt>
                <c:pt idx="197">
                  <c:v>83.10506726836438</c:v>
                </c:pt>
                <c:pt idx="198">
                  <c:v>83.40653161471414</c:v>
                </c:pt>
                <c:pt idx="199">
                  <c:v>83.40653161471414</c:v>
                </c:pt>
                <c:pt idx="200">
                  <c:v>83.775877416072419</c:v>
                </c:pt>
                <c:pt idx="201">
                  <c:v>83.775877416072419</c:v>
                </c:pt>
                <c:pt idx="202">
                  <c:v>83.775877416072419</c:v>
                </c:pt>
                <c:pt idx="203">
                  <c:v>83.40653161471414</c:v>
                </c:pt>
                <c:pt idx="204">
                  <c:v>83.40653161471414</c:v>
                </c:pt>
                <c:pt idx="205">
                  <c:v>83.40653161471414</c:v>
                </c:pt>
                <c:pt idx="206">
                  <c:v>83.40653161471414</c:v>
                </c:pt>
                <c:pt idx="207">
                  <c:v>83.775877416072419</c:v>
                </c:pt>
                <c:pt idx="208">
                  <c:v>83.40653161471414</c:v>
                </c:pt>
                <c:pt idx="209">
                  <c:v>83.40653161471414</c:v>
                </c:pt>
                <c:pt idx="210">
                  <c:v>83.40653161471414</c:v>
                </c:pt>
                <c:pt idx="211">
                  <c:v>83.40653161471414</c:v>
                </c:pt>
                <c:pt idx="212">
                  <c:v>83.10506726836438</c:v>
                </c:pt>
                <c:pt idx="213">
                  <c:v>83.10506726836438</c:v>
                </c:pt>
                <c:pt idx="214">
                  <c:v>83.10506726836438</c:v>
                </c:pt>
                <c:pt idx="215">
                  <c:v>83.10506726836438</c:v>
                </c:pt>
                <c:pt idx="216">
                  <c:v>83.10506726836438</c:v>
                </c:pt>
                <c:pt idx="217">
                  <c:v>83.10506726836438</c:v>
                </c:pt>
                <c:pt idx="218">
                  <c:v>83.10506726836438</c:v>
                </c:pt>
                <c:pt idx="219">
                  <c:v>84.040099649453424</c:v>
                </c:pt>
                <c:pt idx="220">
                  <c:v>84.040099649453424</c:v>
                </c:pt>
                <c:pt idx="221">
                  <c:v>84.169745489194156</c:v>
                </c:pt>
                <c:pt idx="222">
                  <c:v>84.040099649453424</c:v>
                </c:pt>
                <c:pt idx="223">
                  <c:v>83.775877416072419</c:v>
                </c:pt>
                <c:pt idx="224">
                  <c:v>83.775877416072419</c:v>
                </c:pt>
                <c:pt idx="225">
                  <c:v>83.775877416072419</c:v>
                </c:pt>
                <c:pt idx="226">
                  <c:v>84.040099649453424</c:v>
                </c:pt>
                <c:pt idx="227">
                  <c:v>84.182949339607248</c:v>
                </c:pt>
                <c:pt idx="228">
                  <c:v>84.223157003705609</c:v>
                </c:pt>
                <c:pt idx="229">
                  <c:v>84.182949339607248</c:v>
                </c:pt>
                <c:pt idx="230">
                  <c:v>84.182949339607248</c:v>
                </c:pt>
                <c:pt idx="231">
                  <c:v>84.040099649453424</c:v>
                </c:pt>
                <c:pt idx="232">
                  <c:v>83.809440524300882</c:v>
                </c:pt>
                <c:pt idx="233">
                  <c:v>83.603001668848634</c:v>
                </c:pt>
                <c:pt idx="234">
                  <c:v>83.603001668848634</c:v>
                </c:pt>
                <c:pt idx="235">
                  <c:v>84.223157003705609</c:v>
                </c:pt>
                <c:pt idx="236">
                  <c:v>84.223157003705609</c:v>
                </c:pt>
                <c:pt idx="237">
                  <c:v>84.223157003705609</c:v>
                </c:pt>
                <c:pt idx="238">
                  <c:v>84.223157003705609</c:v>
                </c:pt>
                <c:pt idx="239">
                  <c:v>84.182949339607248</c:v>
                </c:pt>
                <c:pt idx="240">
                  <c:v>84.040099649453424</c:v>
                </c:pt>
                <c:pt idx="241">
                  <c:v>84.182949339607248</c:v>
                </c:pt>
                <c:pt idx="242">
                  <c:v>84.182949339607248</c:v>
                </c:pt>
                <c:pt idx="243">
                  <c:v>84.182949339607248</c:v>
                </c:pt>
                <c:pt idx="244">
                  <c:v>84.182949339607248</c:v>
                </c:pt>
                <c:pt idx="245">
                  <c:v>84.223157003705609</c:v>
                </c:pt>
                <c:pt idx="246">
                  <c:v>84.223157003705609</c:v>
                </c:pt>
                <c:pt idx="247">
                  <c:v>84.182949339607248</c:v>
                </c:pt>
                <c:pt idx="248">
                  <c:v>84.182949339607248</c:v>
                </c:pt>
                <c:pt idx="249">
                  <c:v>84.223157003705609</c:v>
                </c:pt>
                <c:pt idx="250">
                  <c:v>84.223157003705609</c:v>
                </c:pt>
                <c:pt idx="251">
                  <c:v>84.182949339607248</c:v>
                </c:pt>
                <c:pt idx="252">
                  <c:v>83.922785341607849</c:v>
                </c:pt>
                <c:pt idx="253">
                  <c:v>83.922785341607849</c:v>
                </c:pt>
                <c:pt idx="254">
                  <c:v>83.922785341607849</c:v>
                </c:pt>
                <c:pt idx="255">
                  <c:v>83.922785341607849</c:v>
                </c:pt>
                <c:pt idx="256">
                  <c:v>83.485687361003073</c:v>
                </c:pt>
                <c:pt idx="257">
                  <c:v>83.485687361003073</c:v>
                </c:pt>
                <c:pt idx="258">
                  <c:v>83.922785341607849</c:v>
                </c:pt>
                <c:pt idx="259">
                  <c:v>83.922785341607849</c:v>
                </c:pt>
                <c:pt idx="260">
                  <c:v>83.922785341607849</c:v>
                </c:pt>
                <c:pt idx="261">
                  <c:v>83.922785341607849</c:v>
                </c:pt>
                <c:pt idx="262">
                  <c:v>83.922785341607849</c:v>
                </c:pt>
                <c:pt idx="263">
                  <c:v>83.922785341607849</c:v>
                </c:pt>
                <c:pt idx="264">
                  <c:v>83.922785341607849</c:v>
                </c:pt>
                <c:pt idx="265">
                  <c:v>84.182949339607248</c:v>
                </c:pt>
                <c:pt idx="266">
                  <c:v>84.182949339607248</c:v>
                </c:pt>
                <c:pt idx="267">
                  <c:v>83.922785341607849</c:v>
                </c:pt>
                <c:pt idx="268">
                  <c:v>83.485687361003073</c:v>
                </c:pt>
                <c:pt idx="269">
                  <c:v>83.485687361003073</c:v>
                </c:pt>
                <c:pt idx="270">
                  <c:v>83.485687361003073</c:v>
                </c:pt>
                <c:pt idx="271">
                  <c:v>83.922785341607849</c:v>
                </c:pt>
                <c:pt idx="272">
                  <c:v>84.182949339607248</c:v>
                </c:pt>
                <c:pt idx="273">
                  <c:v>84.182949339607248</c:v>
                </c:pt>
                <c:pt idx="274">
                  <c:v>84.182949339607248</c:v>
                </c:pt>
                <c:pt idx="275">
                  <c:v>83.922785341607849</c:v>
                </c:pt>
                <c:pt idx="276">
                  <c:v>83.485687361003073</c:v>
                </c:pt>
                <c:pt idx="277">
                  <c:v>84.568782652924227</c:v>
                </c:pt>
                <c:pt idx="278">
                  <c:v>84.500544549003294</c:v>
                </c:pt>
                <c:pt idx="279">
                  <c:v>84.500544549003294</c:v>
                </c:pt>
                <c:pt idx="280">
                  <c:v>84.336609531346127</c:v>
                </c:pt>
                <c:pt idx="281">
                  <c:v>84.223157003705609</c:v>
                </c:pt>
                <c:pt idx="282">
                  <c:v>84.182949339607248</c:v>
                </c:pt>
                <c:pt idx="283">
                  <c:v>84.336609531346127</c:v>
                </c:pt>
                <c:pt idx="284">
                  <c:v>84.500544549003294</c:v>
                </c:pt>
                <c:pt idx="285">
                  <c:v>84.568782652924227</c:v>
                </c:pt>
                <c:pt idx="286">
                  <c:v>84.687980938926458</c:v>
                </c:pt>
                <c:pt idx="287">
                  <c:v>84.687980938926458</c:v>
                </c:pt>
                <c:pt idx="288">
                  <c:v>84.568782652924227</c:v>
                </c:pt>
                <c:pt idx="289">
                  <c:v>83.922785341607849</c:v>
                </c:pt>
                <c:pt idx="290">
                  <c:v>83.922785341607849</c:v>
                </c:pt>
                <c:pt idx="291">
                  <c:v>83.922785341607849</c:v>
                </c:pt>
                <c:pt idx="292">
                  <c:v>84.193652130858041</c:v>
                </c:pt>
                <c:pt idx="293">
                  <c:v>84.193652130858041</c:v>
                </c:pt>
                <c:pt idx="294">
                  <c:v>83.922785341607849</c:v>
                </c:pt>
                <c:pt idx="295">
                  <c:v>84.193652130858041</c:v>
                </c:pt>
                <c:pt idx="296">
                  <c:v>83.922785341607849</c:v>
                </c:pt>
                <c:pt idx="297">
                  <c:v>83.922785341607849</c:v>
                </c:pt>
                <c:pt idx="298">
                  <c:v>84.193652130858041</c:v>
                </c:pt>
                <c:pt idx="299">
                  <c:v>84.193652130858041</c:v>
                </c:pt>
                <c:pt idx="300">
                  <c:v>83.922785341607849</c:v>
                </c:pt>
                <c:pt idx="301">
                  <c:v>83.485687361003073</c:v>
                </c:pt>
                <c:pt idx="302">
                  <c:v>84.193652130858041</c:v>
                </c:pt>
                <c:pt idx="303">
                  <c:v>84.193652130858041</c:v>
                </c:pt>
                <c:pt idx="304">
                  <c:v>84.193652130858041</c:v>
                </c:pt>
                <c:pt idx="305">
                  <c:v>83.922785341607849</c:v>
                </c:pt>
                <c:pt idx="306">
                  <c:v>83.922785341607849</c:v>
                </c:pt>
                <c:pt idx="307">
                  <c:v>83.485687361003073</c:v>
                </c:pt>
                <c:pt idx="308">
                  <c:v>83.485687361003073</c:v>
                </c:pt>
                <c:pt idx="309">
                  <c:v>84.193652130858041</c:v>
                </c:pt>
                <c:pt idx="310">
                  <c:v>84.193652130858041</c:v>
                </c:pt>
                <c:pt idx="311">
                  <c:v>84.193652130858041</c:v>
                </c:pt>
                <c:pt idx="312">
                  <c:v>84.193652130858041</c:v>
                </c:pt>
                <c:pt idx="313">
                  <c:v>84.193652130858041</c:v>
                </c:pt>
                <c:pt idx="314">
                  <c:v>84.336609531346127</c:v>
                </c:pt>
                <c:pt idx="315">
                  <c:v>84.193652130858041</c:v>
                </c:pt>
                <c:pt idx="316">
                  <c:v>84.193652130858041</c:v>
                </c:pt>
                <c:pt idx="317">
                  <c:v>84.336609531346127</c:v>
                </c:pt>
                <c:pt idx="318">
                  <c:v>84.489075291452679</c:v>
                </c:pt>
                <c:pt idx="319">
                  <c:v>84.489075291452679</c:v>
                </c:pt>
                <c:pt idx="320">
                  <c:v>84.336609531346127</c:v>
                </c:pt>
                <c:pt idx="321">
                  <c:v>84.193652130858041</c:v>
                </c:pt>
                <c:pt idx="322">
                  <c:v>84.193652130858041</c:v>
                </c:pt>
                <c:pt idx="323">
                  <c:v>84.880150660141226</c:v>
                </c:pt>
                <c:pt idx="324">
                  <c:v>84.687980938926458</c:v>
                </c:pt>
                <c:pt idx="325">
                  <c:v>84.568782652924227</c:v>
                </c:pt>
                <c:pt idx="326">
                  <c:v>84.550260572721058</c:v>
                </c:pt>
                <c:pt idx="327">
                  <c:v>84.489075291452679</c:v>
                </c:pt>
                <c:pt idx="328">
                  <c:v>84.336609531346127</c:v>
                </c:pt>
                <c:pt idx="329">
                  <c:v>83.922785341607849</c:v>
                </c:pt>
                <c:pt idx="330">
                  <c:v>84.193652130858041</c:v>
                </c:pt>
                <c:pt idx="331">
                  <c:v>84.386325555063848</c:v>
                </c:pt>
                <c:pt idx="332">
                  <c:v>84.550260572721058</c:v>
                </c:pt>
                <c:pt idx="333">
                  <c:v>84.568782652924227</c:v>
                </c:pt>
                <c:pt idx="334">
                  <c:v>84.568782652924227</c:v>
                </c:pt>
                <c:pt idx="335">
                  <c:v>84.568782652924227</c:v>
                </c:pt>
                <c:pt idx="336">
                  <c:v>84.687980938926458</c:v>
                </c:pt>
                <c:pt idx="337">
                  <c:v>84.880150660141226</c:v>
                </c:pt>
                <c:pt idx="338">
                  <c:v>83.963732780988849</c:v>
                </c:pt>
                <c:pt idx="339">
                  <c:v>84.193652130858041</c:v>
                </c:pt>
                <c:pt idx="340">
                  <c:v>84.193652130858041</c:v>
                </c:pt>
                <c:pt idx="341">
                  <c:v>84.193652130858041</c:v>
                </c:pt>
                <c:pt idx="342">
                  <c:v>83.922785341607849</c:v>
                </c:pt>
                <c:pt idx="343">
                  <c:v>84.193652130858041</c:v>
                </c:pt>
                <c:pt idx="344">
                  <c:v>83.922785341607849</c:v>
                </c:pt>
                <c:pt idx="345">
                  <c:v>84.550260572721058</c:v>
                </c:pt>
                <c:pt idx="346">
                  <c:v>84.568782652924227</c:v>
                </c:pt>
                <c:pt idx="347">
                  <c:v>84.568782652924227</c:v>
                </c:pt>
                <c:pt idx="348">
                  <c:v>84.550260572721058</c:v>
                </c:pt>
                <c:pt idx="349">
                  <c:v>84.386325555063848</c:v>
                </c:pt>
                <c:pt idx="350">
                  <c:v>84.193652130858041</c:v>
                </c:pt>
                <c:pt idx="351">
                  <c:v>83.963732780988849</c:v>
                </c:pt>
                <c:pt idx="352">
                  <c:v>84.687980938926458</c:v>
                </c:pt>
                <c:pt idx="353">
                  <c:v>84.687980938926458</c:v>
                </c:pt>
                <c:pt idx="354">
                  <c:v>84.976978336383283</c:v>
                </c:pt>
                <c:pt idx="355">
                  <c:v>84.687980938926458</c:v>
                </c:pt>
                <c:pt idx="356">
                  <c:v>84.568782652924227</c:v>
                </c:pt>
                <c:pt idx="357">
                  <c:v>84.568782652924227</c:v>
                </c:pt>
                <c:pt idx="358">
                  <c:v>84.568782652924227</c:v>
                </c:pt>
                <c:pt idx="359">
                  <c:v>84.568782652924227</c:v>
                </c:pt>
                <c:pt idx="360">
                  <c:v>84.550260572721058</c:v>
                </c:pt>
                <c:pt idx="361">
                  <c:v>84.976978336383283</c:v>
                </c:pt>
                <c:pt idx="362">
                  <c:v>85.157791343913289</c:v>
                </c:pt>
                <c:pt idx="363">
                  <c:v>84.976978336383283</c:v>
                </c:pt>
                <c:pt idx="364">
                  <c:v>84.687980938926458</c:v>
                </c:pt>
                <c:pt idx="365">
                  <c:v>84.687980938926458</c:v>
                </c:pt>
                <c:pt idx="366">
                  <c:v>84.568782652924227</c:v>
                </c:pt>
                <c:pt idx="367">
                  <c:v>85.906616874259257</c:v>
                </c:pt>
                <c:pt idx="368">
                  <c:v>85.906616874259257</c:v>
                </c:pt>
                <c:pt idx="369">
                  <c:v>85.572933396003265</c:v>
                </c:pt>
                <c:pt idx="370">
                  <c:v>85.260408589442235</c:v>
                </c:pt>
                <c:pt idx="371">
                  <c:v>85.157791343913289</c:v>
                </c:pt>
                <c:pt idx="372">
                  <c:v>85.157791343913289</c:v>
                </c:pt>
                <c:pt idx="373">
                  <c:v>84.976978336383283</c:v>
                </c:pt>
                <c:pt idx="374">
                  <c:v>85.906616874259257</c:v>
                </c:pt>
                <c:pt idx="375">
                  <c:v>85.906616874259257</c:v>
                </c:pt>
                <c:pt idx="376">
                  <c:v>86.03205725385574</c:v>
                </c:pt>
                <c:pt idx="377">
                  <c:v>86.03205725385574</c:v>
                </c:pt>
                <c:pt idx="378">
                  <c:v>85.906616874259257</c:v>
                </c:pt>
                <c:pt idx="379">
                  <c:v>85.906616874259257</c:v>
                </c:pt>
                <c:pt idx="380">
                  <c:v>85.906616874259257</c:v>
                </c:pt>
                <c:pt idx="381">
                  <c:v>85.572933396003265</c:v>
                </c:pt>
                <c:pt idx="382">
                  <c:v>85.572933396003265</c:v>
                </c:pt>
                <c:pt idx="383">
                  <c:v>85.572933396003265</c:v>
                </c:pt>
                <c:pt idx="384">
                  <c:v>85.572933396003265</c:v>
                </c:pt>
                <c:pt idx="385">
                  <c:v>85.572933396003265</c:v>
                </c:pt>
                <c:pt idx="386">
                  <c:v>85.572933396003265</c:v>
                </c:pt>
                <c:pt idx="387">
                  <c:v>85.906616874259257</c:v>
                </c:pt>
                <c:pt idx="388">
                  <c:v>85.906616874259257</c:v>
                </c:pt>
                <c:pt idx="389">
                  <c:v>85.906616874259257</c:v>
                </c:pt>
                <c:pt idx="390">
                  <c:v>85.260408589442235</c:v>
                </c:pt>
                <c:pt idx="391">
                  <c:v>85.260408589442235</c:v>
                </c:pt>
                <c:pt idx="392">
                  <c:v>85.572933396003265</c:v>
                </c:pt>
                <c:pt idx="393">
                  <c:v>85.572933396003265</c:v>
                </c:pt>
                <c:pt idx="394">
                  <c:v>85.260408589442235</c:v>
                </c:pt>
                <c:pt idx="395">
                  <c:v>85.157791343913289</c:v>
                </c:pt>
                <c:pt idx="396">
                  <c:v>85.260408589442235</c:v>
                </c:pt>
                <c:pt idx="397">
                  <c:v>85.260408589442235</c:v>
                </c:pt>
                <c:pt idx="398">
                  <c:v>85.260408589442235</c:v>
                </c:pt>
                <c:pt idx="399">
                  <c:v>85.260408589442235</c:v>
                </c:pt>
                <c:pt idx="400">
                  <c:v>85.572933396003265</c:v>
                </c:pt>
                <c:pt idx="401">
                  <c:v>85.572933396003265</c:v>
                </c:pt>
                <c:pt idx="402">
                  <c:v>85.260408589442235</c:v>
                </c:pt>
                <c:pt idx="403">
                  <c:v>85.572933396003265</c:v>
                </c:pt>
                <c:pt idx="404">
                  <c:v>85.572933396003265</c:v>
                </c:pt>
                <c:pt idx="405">
                  <c:v>85.572933396003265</c:v>
                </c:pt>
                <c:pt idx="406">
                  <c:v>85.260408589442235</c:v>
                </c:pt>
                <c:pt idx="407">
                  <c:v>85.260408589442235</c:v>
                </c:pt>
                <c:pt idx="408">
                  <c:v>85.157791343913289</c:v>
                </c:pt>
                <c:pt idx="409">
                  <c:v>85.260408589442235</c:v>
                </c:pt>
                <c:pt idx="410">
                  <c:v>85.260408589442235</c:v>
                </c:pt>
                <c:pt idx="411">
                  <c:v>85.260408589442235</c:v>
                </c:pt>
                <c:pt idx="412">
                  <c:v>85.906616874259257</c:v>
                </c:pt>
                <c:pt idx="413">
                  <c:v>86.03205725385574</c:v>
                </c:pt>
                <c:pt idx="414">
                  <c:v>85.906616874259257</c:v>
                </c:pt>
                <c:pt idx="415">
                  <c:v>85.906616874259257</c:v>
                </c:pt>
                <c:pt idx="416">
                  <c:v>85.906616874259257</c:v>
                </c:pt>
                <c:pt idx="417">
                  <c:v>85.906616874259257</c:v>
                </c:pt>
                <c:pt idx="418">
                  <c:v>85.906616874259257</c:v>
                </c:pt>
                <c:pt idx="419">
                  <c:v>86.03205725385574</c:v>
                </c:pt>
                <c:pt idx="420">
                  <c:v>85.906616874259257</c:v>
                </c:pt>
                <c:pt idx="421">
                  <c:v>85.906616874259257</c:v>
                </c:pt>
                <c:pt idx="422">
                  <c:v>85.572933396003265</c:v>
                </c:pt>
                <c:pt idx="423">
                  <c:v>85.572933396003265</c:v>
                </c:pt>
                <c:pt idx="424">
                  <c:v>85.260408589442235</c:v>
                </c:pt>
                <c:pt idx="425">
                  <c:v>85.572933396003265</c:v>
                </c:pt>
                <c:pt idx="426">
                  <c:v>85.572933396003265</c:v>
                </c:pt>
                <c:pt idx="427">
                  <c:v>85.906616874259257</c:v>
                </c:pt>
                <c:pt idx="428">
                  <c:v>85.572933396003265</c:v>
                </c:pt>
                <c:pt idx="429">
                  <c:v>85.690449940933831</c:v>
                </c:pt>
                <c:pt idx="430">
                  <c:v>85.906616874259257</c:v>
                </c:pt>
                <c:pt idx="431">
                  <c:v>85.572933396003265</c:v>
                </c:pt>
                <c:pt idx="432">
                  <c:v>85.906616874259257</c:v>
                </c:pt>
                <c:pt idx="433">
                  <c:v>85.906616874259257</c:v>
                </c:pt>
                <c:pt idx="434">
                  <c:v>85.572933396003265</c:v>
                </c:pt>
                <c:pt idx="435">
                  <c:v>85.260408589442235</c:v>
                </c:pt>
                <c:pt idx="436">
                  <c:v>85.690449940933831</c:v>
                </c:pt>
                <c:pt idx="437">
                  <c:v>85.906616874259257</c:v>
                </c:pt>
                <c:pt idx="438">
                  <c:v>85.690449940933831</c:v>
                </c:pt>
                <c:pt idx="439">
                  <c:v>85.906616874259257</c:v>
                </c:pt>
                <c:pt idx="440">
                  <c:v>85.906616874259257</c:v>
                </c:pt>
                <c:pt idx="441">
                  <c:v>85.906616874259257</c:v>
                </c:pt>
                <c:pt idx="442">
                  <c:v>85.690449940933831</c:v>
                </c:pt>
                <c:pt idx="443">
                  <c:v>86.134331541994158</c:v>
                </c:pt>
                <c:pt idx="444">
                  <c:v>86.03205725385574</c:v>
                </c:pt>
                <c:pt idx="445">
                  <c:v>85.906616874259257</c:v>
                </c:pt>
                <c:pt idx="446">
                  <c:v>85.906616874259257</c:v>
                </c:pt>
                <c:pt idx="447">
                  <c:v>85.690449940933831</c:v>
                </c:pt>
                <c:pt idx="448">
                  <c:v>86.678376127185089</c:v>
                </c:pt>
                <c:pt idx="449">
                  <c:v>86.678376127185089</c:v>
                </c:pt>
                <c:pt idx="450">
                  <c:v>86.678376127185089</c:v>
                </c:pt>
                <c:pt idx="451">
                  <c:v>86.678376127185089</c:v>
                </c:pt>
                <c:pt idx="452">
                  <c:v>86.678376127185089</c:v>
                </c:pt>
                <c:pt idx="453">
                  <c:v>86.55734676055765</c:v>
                </c:pt>
                <c:pt idx="454">
                  <c:v>86.390687195634158</c:v>
                </c:pt>
                <c:pt idx="455">
                  <c:v>86.9144773318381</c:v>
                </c:pt>
                <c:pt idx="456">
                  <c:v>86.9144773318381</c:v>
                </c:pt>
                <c:pt idx="457">
                  <c:v>86.861882079679518</c:v>
                </c:pt>
                <c:pt idx="458">
                  <c:v>86.861882079679518</c:v>
                </c:pt>
                <c:pt idx="459">
                  <c:v>86.678376127185089</c:v>
                </c:pt>
                <c:pt idx="460">
                  <c:v>86.9144773318381</c:v>
                </c:pt>
                <c:pt idx="461">
                  <c:v>86.9144773318381</c:v>
                </c:pt>
                <c:pt idx="462">
                  <c:v>86.9144773318381</c:v>
                </c:pt>
                <c:pt idx="463">
                  <c:v>86.935043419687233</c:v>
                </c:pt>
                <c:pt idx="464">
                  <c:v>86.9144773318381</c:v>
                </c:pt>
                <c:pt idx="465">
                  <c:v>86.678376127185089</c:v>
                </c:pt>
                <c:pt idx="466">
                  <c:v>86.678376127185089</c:v>
                </c:pt>
                <c:pt idx="467">
                  <c:v>86.845048082347233</c:v>
                </c:pt>
                <c:pt idx="468">
                  <c:v>86.845048082347233</c:v>
                </c:pt>
                <c:pt idx="469">
                  <c:v>86.845048082347233</c:v>
                </c:pt>
                <c:pt idx="470">
                  <c:v>86.9144773318381</c:v>
                </c:pt>
                <c:pt idx="471">
                  <c:v>86.9144773318381</c:v>
                </c:pt>
                <c:pt idx="472">
                  <c:v>86.9144773318381</c:v>
                </c:pt>
                <c:pt idx="473">
                  <c:v>86.55734676055765</c:v>
                </c:pt>
                <c:pt idx="474">
                  <c:v>86.678376127185089</c:v>
                </c:pt>
                <c:pt idx="475">
                  <c:v>86.845048082347233</c:v>
                </c:pt>
                <c:pt idx="476">
                  <c:v>86.845048082347233</c:v>
                </c:pt>
                <c:pt idx="477">
                  <c:v>86.678376127185089</c:v>
                </c:pt>
                <c:pt idx="478">
                  <c:v>86.678376127185089</c:v>
                </c:pt>
                <c:pt idx="479">
                  <c:v>86.128706006198627</c:v>
                </c:pt>
                <c:pt idx="480">
                  <c:v>86.390687195634158</c:v>
                </c:pt>
                <c:pt idx="481">
                  <c:v>86.55734676055765</c:v>
                </c:pt>
                <c:pt idx="482">
                  <c:v>86.128706006198627</c:v>
                </c:pt>
                <c:pt idx="483">
                  <c:v>85.924148084426818</c:v>
                </c:pt>
                <c:pt idx="484">
                  <c:v>86.128706006198627</c:v>
                </c:pt>
                <c:pt idx="485">
                  <c:v>86.128706006198627</c:v>
                </c:pt>
                <c:pt idx="486">
                  <c:v>86.678376127185089</c:v>
                </c:pt>
                <c:pt idx="487">
                  <c:v>86.55734676055765</c:v>
                </c:pt>
                <c:pt idx="488">
                  <c:v>86.390687195634158</c:v>
                </c:pt>
                <c:pt idx="489">
                  <c:v>86.128706006198627</c:v>
                </c:pt>
                <c:pt idx="490">
                  <c:v>86.9144773318381</c:v>
                </c:pt>
                <c:pt idx="491">
                  <c:v>86.9144773318381</c:v>
                </c:pt>
                <c:pt idx="492">
                  <c:v>86.9144773318381</c:v>
                </c:pt>
                <c:pt idx="493">
                  <c:v>86.9144773318381</c:v>
                </c:pt>
                <c:pt idx="494">
                  <c:v>86.935043419687233</c:v>
                </c:pt>
                <c:pt idx="495">
                  <c:v>86.9144773318381</c:v>
                </c:pt>
                <c:pt idx="496">
                  <c:v>86.845048082347233</c:v>
                </c:pt>
                <c:pt idx="497">
                  <c:v>86.845048082347233</c:v>
                </c:pt>
                <c:pt idx="498">
                  <c:v>86.9144773318381</c:v>
                </c:pt>
                <c:pt idx="499">
                  <c:v>86.845048082347233</c:v>
                </c:pt>
                <c:pt idx="500">
                  <c:v>86.55734676055765</c:v>
                </c:pt>
                <c:pt idx="501">
                  <c:v>86.55734676055765</c:v>
                </c:pt>
                <c:pt idx="502">
                  <c:v>86.678376127185089</c:v>
                </c:pt>
                <c:pt idx="503">
                  <c:v>86.845048082347233</c:v>
                </c:pt>
                <c:pt idx="504">
                  <c:v>86.845048082347233</c:v>
                </c:pt>
                <c:pt idx="505">
                  <c:v>86.845048082347233</c:v>
                </c:pt>
                <c:pt idx="506">
                  <c:v>86.9144773318381</c:v>
                </c:pt>
                <c:pt idx="507">
                  <c:v>86.9144773318381</c:v>
                </c:pt>
                <c:pt idx="508">
                  <c:v>86.845048082347233</c:v>
                </c:pt>
                <c:pt idx="509">
                  <c:v>86.55734676055765</c:v>
                </c:pt>
                <c:pt idx="510">
                  <c:v>86.678376127185089</c:v>
                </c:pt>
                <c:pt idx="511">
                  <c:v>86.678376127185089</c:v>
                </c:pt>
                <c:pt idx="512">
                  <c:v>86.55734676055765</c:v>
                </c:pt>
                <c:pt idx="513">
                  <c:v>86.9144773318381</c:v>
                </c:pt>
                <c:pt idx="514">
                  <c:v>86.845048082347233</c:v>
                </c:pt>
                <c:pt idx="515">
                  <c:v>86.678376127185089</c:v>
                </c:pt>
                <c:pt idx="516">
                  <c:v>86.678376127185089</c:v>
                </c:pt>
                <c:pt idx="517">
                  <c:v>86.55734676055765</c:v>
                </c:pt>
                <c:pt idx="518">
                  <c:v>87.051817874896358</c:v>
                </c:pt>
                <c:pt idx="519">
                  <c:v>87.051817874896358</c:v>
                </c:pt>
                <c:pt idx="520">
                  <c:v>87.051817874896358</c:v>
                </c:pt>
                <c:pt idx="521">
                  <c:v>86.935043419687233</c:v>
                </c:pt>
                <c:pt idx="522">
                  <c:v>86.9144773318381</c:v>
                </c:pt>
                <c:pt idx="523">
                  <c:v>87.051817874896358</c:v>
                </c:pt>
                <c:pt idx="524">
                  <c:v>87.051817874896358</c:v>
                </c:pt>
                <c:pt idx="525">
                  <c:v>86.935043419687233</c:v>
                </c:pt>
                <c:pt idx="526">
                  <c:v>86.9144773318381</c:v>
                </c:pt>
                <c:pt idx="527">
                  <c:v>87.048085784379836</c:v>
                </c:pt>
                <c:pt idx="528">
                  <c:v>87.048085784379836</c:v>
                </c:pt>
                <c:pt idx="529">
                  <c:v>86.935043419687233</c:v>
                </c:pt>
                <c:pt idx="530">
                  <c:v>86.935043419687233</c:v>
                </c:pt>
                <c:pt idx="531">
                  <c:v>87.331557092835553</c:v>
                </c:pt>
                <c:pt idx="532">
                  <c:v>87.67885730760392</c:v>
                </c:pt>
                <c:pt idx="533">
                  <c:v>87.67885730760392</c:v>
                </c:pt>
                <c:pt idx="534">
                  <c:v>87.331557092835553</c:v>
                </c:pt>
                <c:pt idx="535">
                  <c:v>87.048085784379836</c:v>
                </c:pt>
                <c:pt idx="536">
                  <c:v>86.9144773318381</c:v>
                </c:pt>
                <c:pt idx="537">
                  <c:v>86.9144773318381</c:v>
                </c:pt>
                <c:pt idx="538">
                  <c:v>86.9144773318381</c:v>
                </c:pt>
                <c:pt idx="539">
                  <c:v>86.845048082347233</c:v>
                </c:pt>
                <c:pt idx="540">
                  <c:v>86.845048082347233</c:v>
                </c:pt>
                <c:pt idx="541">
                  <c:v>86.938792579663158</c:v>
                </c:pt>
                <c:pt idx="542">
                  <c:v>86.938792579663158</c:v>
                </c:pt>
                <c:pt idx="543">
                  <c:v>87.05556703487261</c:v>
                </c:pt>
                <c:pt idx="544">
                  <c:v>87.05556703487261</c:v>
                </c:pt>
                <c:pt idx="545">
                  <c:v>87.67885730760392</c:v>
                </c:pt>
                <c:pt idx="546">
                  <c:v>87.331557092835553</c:v>
                </c:pt>
                <c:pt idx="547">
                  <c:v>87.05556703487261</c:v>
                </c:pt>
                <c:pt idx="548">
                  <c:v>86.938792579663158</c:v>
                </c:pt>
                <c:pt idx="549">
                  <c:v>87.331557092835553</c:v>
                </c:pt>
                <c:pt idx="550">
                  <c:v>87.67885730760392</c:v>
                </c:pt>
                <c:pt idx="551">
                  <c:v>87.331557092835553</c:v>
                </c:pt>
                <c:pt idx="552">
                  <c:v>87.331557092835553</c:v>
                </c:pt>
                <c:pt idx="553">
                  <c:v>87.331557092835553</c:v>
                </c:pt>
                <c:pt idx="554">
                  <c:v>87.67885730760392</c:v>
                </c:pt>
                <c:pt idx="555">
                  <c:v>87.67885730760392</c:v>
                </c:pt>
                <c:pt idx="556">
                  <c:v>87.331557092835553</c:v>
                </c:pt>
                <c:pt idx="557">
                  <c:v>87.67885730760392</c:v>
                </c:pt>
                <c:pt idx="558">
                  <c:v>87.67885730760392</c:v>
                </c:pt>
                <c:pt idx="559">
                  <c:v>87.331557092835553</c:v>
                </c:pt>
                <c:pt idx="560">
                  <c:v>87.331557092835553</c:v>
                </c:pt>
                <c:pt idx="561">
                  <c:v>87.05556703487261</c:v>
                </c:pt>
                <c:pt idx="562">
                  <c:v>87.67885730760392</c:v>
                </c:pt>
                <c:pt idx="563">
                  <c:v>87.67885730760392</c:v>
                </c:pt>
                <c:pt idx="564">
                  <c:v>87.67885730760392</c:v>
                </c:pt>
                <c:pt idx="565">
                  <c:v>87.331557092835553</c:v>
                </c:pt>
                <c:pt idx="566">
                  <c:v>87.67885730760392</c:v>
                </c:pt>
                <c:pt idx="567">
                  <c:v>87.67885730760392</c:v>
                </c:pt>
                <c:pt idx="568">
                  <c:v>87.895363305432753</c:v>
                </c:pt>
                <c:pt idx="569">
                  <c:v>87.947419957803348</c:v>
                </c:pt>
                <c:pt idx="570">
                  <c:v>87.947419957803348</c:v>
                </c:pt>
                <c:pt idx="571">
                  <c:v>87.895363305432753</c:v>
                </c:pt>
                <c:pt idx="572">
                  <c:v>87.67885730760392</c:v>
                </c:pt>
                <c:pt idx="573">
                  <c:v>87.67885730760392</c:v>
                </c:pt>
                <c:pt idx="574">
                  <c:v>87.67885730760392</c:v>
                </c:pt>
                <c:pt idx="575">
                  <c:v>87.979455984603135</c:v>
                </c:pt>
                <c:pt idx="576">
                  <c:v>88.108715761821259</c:v>
                </c:pt>
                <c:pt idx="577">
                  <c:v>87.979455984603135</c:v>
                </c:pt>
                <c:pt idx="578">
                  <c:v>87.947419957803348</c:v>
                </c:pt>
                <c:pt idx="579">
                  <c:v>87.947419957803348</c:v>
                </c:pt>
                <c:pt idx="580">
                  <c:v>87.947419957803348</c:v>
                </c:pt>
                <c:pt idx="581">
                  <c:v>87.895363305432753</c:v>
                </c:pt>
                <c:pt idx="582">
                  <c:v>87.979455984603135</c:v>
                </c:pt>
                <c:pt idx="583">
                  <c:v>87.979455984603135</c:v>
                </c:pt>
                <c:pt idx="584">
                  <c:v>87.979455984603135</c:v>
                </c:pt>
                <c:pt idx="585">
                  <c:v>87.979455984603135</c:v>
                </c:pt>
                <c:pt idx="586">
                  <c:v>88.415953306208394</c:v>
                </c:pt>
                <c:pt idx="587">
                  <c:v>88.415953306208394</c:v>
                </c:pt>
                <c:pt idx="588">
                  <c:v>88.415953306208394</c:v>
                </c:pt>
                <c:pt idx="589">
                  <c:v>88.108715761821259</c:v>
                </c:pt>
                <c:pt idx="590">
                  <c:v>87.979455984603135</c:v>
                </c:pt>
                <c:pt idx="591">
                  <c:v>88.759231466545884</c:v>
                </c:pt>
                <c:pt idx="592">
                  <c:v>89.104481081739451</c:v>
                </c:pt>
                <c:pt idx="593">
                  <c:v>88.759231466545884</c:v>
                </c:pt>
                <c:pt idx="594">
                  <c:v>88.759231466545884</c:v>
                </c:pt>
                <c:pt idx="595">
                  <c:v>88.759231466545884</c:v>
                </c:pt>
                <c:pt idx="596">
                  <c:v>88.629003939201311</c:v>
                </c:pt>
                <c:pt idx="597">
                  <c:v>88.415953306208394</c:v>
                </c:pt>
                <c:pt idx="598">
                  <c:v>89.104481081739451</c:v>
                </c:pt>
                <c:pt idx="599">
                  <c:v>88.759231466545884</c:v>
                </c:pt>
                <c:pt idx="600">
                  <c:v>88.759231466545884</c:v>
                </c:pt>
                <c:pt idx="601">
                  <c:v>88.629003939201311</c:v>
                </c:pt>
                <c:pt idx="602">
                  <c:v>89.450900410397097</c:v>
                </c:pt>
                <c:pt idx="603">
                  <c:v>89.104481081739451</c:v>
                </c:pt>
                <c:pt idx="604">
                  <c:v>88.759231466545884</c:v>
                </c:pt>
                <c:pt idx="605">
                  <c:v>88.759231466545884</c:v>
                </c:pt>
                <c:pt idx="606">
                  <c:v>89.651832433779845</c:v>
                </c:pt>
                <c:pt idx="607">
                  <c:v>89.651832433779845</c:v>
                </c:pt>
                <c:pt idx="608">
                  <c:v>89.651832433779845</c:v>
                </c:pt>
                <c:pt idx="609">
                  <c:v>89.631140720141246</c:v>
                </c:pt>
                <c:pt idx="610">
                  <c:v>89.631140720141246</c:v>
                </c:pt>
                <c:pt idx="611">
                  <c:v>89.5941709642576</c:v>
                </c:pt>
                <c:pt idx="612">
                  <c:v>89.631140720141246</c:v>
                </c:pt>
                <c:pt idx="613">
                  <c:v>89.631140720141246</c:v>
                </c:pt>
                <c:pt idx="614">
                  <c:v>89.652060621930403</c:v>
                </c:pt>
                <c:pt idx="615">
                  <c:v>89.652060621930403</c:v>
                </c:pt>
                <c:pt idx="616">
                  <c:v>89.738079930134049</c:v>
                </c:pt>
                <c:pt idx="617">
                  <c:v>89.666846747825858</c:v>
                </c:pt>
                <c:pt idx="618">
                  <c:v>89.651832433779845</c:v>
                </c:pt>
                <c:pt idx="619">
                  <c:v>89.5941709642576</c:v>
                </c:pt>
                <c:pt idx="620">
                  <c:v>89.5941709642576</c:v>
                </c:pt>
                <c:pt idx="621">
                  <c:v>89.5941709642576</c:v>
                </c:pt>
                <c:pt idx="622">
                  <c:v>89.652060621930403</c:v>
                </c:pt>
                <c:pt idx="623">
                  <c:v>89.652060621930403</c:v>
                </c:pt>
                <c:pt idx="624">
                  <c:v>89.631140720141246</c:v>
                </c:pt>
                <c:pt idx="625">
                  <c:v>89.631140720141246</c:v>
                </c:pt>
                <c:pt idx="626">
                  <c:v>89.835084976498479</c:v>
                </c:pt>
                <c:pt idx="627">
                  <c:v>89.652060621930403</c:v>
                </c:pt>
                <c:pt idx="628">
                  <c:v>89.652060621930403</c:v>
                </c:pt>
                <c:pt idx="629">
                  <c:v>89.835084976498479</c:v>
                </c:pt>
                <c:pt idx="630">
                  <c:v>89.835084976498479</c:v>
                </c:pt>
                <c:pt idx="631">
                  <c:v>89.835084976498479</c:v>
                </c:pt>
                <c:pt idx="632">
                  <c:v>89.835084976498479</c:v>
                </c:pt>
                <c:pt idx="633">
                  <c:v>90.223435607526241</c:v>
                </c:pt>
                <c:pt idx="634">
                  <c:v>90.223435607526241</c:v>
                </c:pt>
                <c:pt idx="635">
                  <c:v>90.243825703948943</c:v>
                </c:pt>
                <c:pt idx="636">
                  <c:v>90.223435607526241</c:v>
                </c:pt>
                <c:pt idx="637">
                  <c:v>90.109362540294299</c:v>
                </c:pt>
                <c:pt idx="638">
                  <c:v>89.835084976498479</c:v>
                </c:pt>
                <c:pt idx="639">
                  <c:v>89.652060621930403</c:v>
                </c:pt>
                <c:pt idx="640">
                  <c:v>90.243825703948943</c:v>
                </c:pt>
                <c:pt idx="641">
                  <c:v>90.243825703948943</c:v>
                </c:pt>
                <c:pt idx="642">
                  <c:v>90.223435607526241</c:v>
                </c:pt>
                <c:pt idx="643">
                  <c:v>90.109362540294299</c:v>
                </c:pt>
                <c:pt idx="644">
                  <c:v>90.223435607526241</c:v>
                </c:pt>
                <c:pt idx="645">
                  <c:v>90.109362540294299</c:v>
                </c:pt>
                <c:pt idx="646">
                  <c:v>90.223435607526241</c:v>
                </c:pt>
                <c:pt idx="647">
                  <c:v>90.223435607526241</c:v>
                </c:pt>
                <c:pt idx="648">
                  <c:v>90.109362540294299</c:v>
                </c:pt>
                <c:pt idx="649">
                  <c:v>89.835084976498479</c:v>
                </c:pt>
                <c:pt idx="650">
                  <c:v>90.109362540294299</c:v>
                </c:pt>
                <c:pt idx="651">
                  <c:v>90.109362540294299</c:v>
                </c:pt>
                <c:pt idx="652">
                  <c:v>89.474031016938966</c:v>
                </c:pt>
                <c:pt idx="653">
                  <c:v>89.474031016938966</c:v>
                </c:pt>
                <c:pt idx="654">
                  <c:v>89.5941709642576</c:v>
                </c:pt>
                <c:pt idx="655">
                  <c:v>89.5941709642576</c:v>
                </c:pt>
                <c:pt idx="656">
                  <c:v>89.631140720141246</c:v>
                </c:pt>
                <c:pt idx="657">
                  <c:v>89.652060621930403</c:v>
                </c:pt>
                <c:pt idx="658">
                  <c:v>89.652060621930403</c:v>
                </c:pt>
                <c:pt idx="659">
                  <c:v>89.652060621930403</c:v>
                </c:pt>
                <c:pt idx="660">
                  <c:v>89.631140720141246</c:v>
                </c:pt>
                <c:pt idx="661">
                  <c:v>89.631140720141246</c:v>
                </c:pt>
                <c:pt idx="662">
                  <c:v>89.5941709642576</c:v>
                </c:pt>
                <c:pt idx="663">
                  <c:v>89.5941709642576</c:v>
                </c:pt>
                <c:pt idx="664">
                  <c:v>89.631140720141246</c:v>
                </c:pt>
                <c:pt idx="665">
                  <c:v>89.5941709642576</c:v>
                </c:pt>
                <c:pt idx="666">
                  <c:v>89.5941709642576</c:v>
                </c:pt>
                <c:pt idx="667">
                  <c:v>89.5941709642576</c:v>
                </c:pt>
                <c:pt idx="668">
                  <c:v>89.5941709642576</c:v>
                </c:pt>
                <c:pt idx="669">
                  <c:v>89.5941709642576</c:v>
                </c:pt>
                <c:pt idx="670">
                  <c:v>89.631140720141246</c:v>
                </c:pt>
                <c:pt idx="671">
                  <c:v>89.631140720141246</c:v>
                </c:pt>
                <c:pt idx="672">
                  <c:v>89.474031016938966</c:v>
                </c:pt>
                <c:pt idx="673">
                  <c:v>89.474031016938966</c:v>
                </c:pt>
                <c:pt idx="674">
                  <c:v>89.474031016938966</c:v>
                </c:pt>
                <c:pt idx="675">
                  <c:v>89.5941709642576</c:v>
                </c:pt>
                <c:pt idx="676">
                  <c:v>89.5941709642576</c:v>
                </c:pt>
                <c:pt idx="677">
                  <c:v>89.652060621930403</c:v>
                </c:pt>
                <c:pt idx="678">
                  <c:v>89.631140720141246</c:v>
                </c:pt>
                <c:pt idx="679">
                  <c:v>89.5941709642576</c:v>
                </c:pt>
                <c:pt idx="680">
                  <c:v>89.941352499771597</c:v>
                </c:pt>
                <c:pt idx="681">
                  <c:v>89.941352499771597</c:v>
                </c:pt>
                <c:pt idx="682">
                  <c:v>89.652060621930403</c:v>
                </c:pt>
                <c:pt idx="683">
                  <c:v>89.652060621930403</c:v>
                </c:pt>
                <c:pt idx="684">
                  <c:v>89.941352499771597</c:v>
                </c:pt>
                <c:pt idx="685">
                  <c:v>90.236020159988755</c:v>
                </c:pt>
                <c:pt idx="686">
                  <c:v>90.236020159988755</c:v>
                </c:pt>
                <c:pt idx="687">
                  <c:v>90.236020159988755</c:v>
                </c:pt>
                <c:pt idx="688">
                  <c:v>89.941352499771597</c:v>
                </c:pt>
                <c:pt idx="689">
                  <c:v>89.941352499771597</c:v>
                </c:pt>
                <c:pt idx="690">
                  <c:v>89.652060621930403</c:v>
                </c:pt>
                <c:pt idx="691">
                  <c:v>89.652060621930403</c:v>
                </c:pt>
                <c:pt idx="692">
                  <c:v>89.5941709642576</c:v>
                </c:pt>
                <c:pt idx="693">
                  <c:v>89.631140720141246</c:v>
                </c:pt>
                <c:pt idx="694">
                  <c:v>89.5941709642576</c:v>
                </c:pt>
                <c:pt idx="695">
                  <c:v>89.5941709642576</c:v>
                </c:pt>
                <c:pt idx="696">
                  <c:v>89.5941709642576</c:v>
                </c:pt>
                <c:pt idx="697">
                  <c:v>89.474031016938966</c:v>
                </c:pt>
                <c:pt idx="698">
                  <c:v>89.5941709642576</c:v>
                </c:pt>
                <c:pt idx="699">
                  <c:v>89.631140720141246</c:v>
                </c:pt>
                <c:pt idx="700">
                  <c:v>89.5941709642576</c:v>
                </c:pt>
                <c:pt idx="701">
                  <c:v>89.5941709642576</c:v>
                </c:pt>
                <c:pt idx="702">
                  <c:v>89.474031016938966</c:v>
                </c:pt>
                <c:pt idx="703">
                  <c:v>90.236020159988755</c:v>
                </c:pt>
                <c:pt idx="704">
                  <c:v>89.941352499771597</c:v>
                </c:pt>
                <c:pt idx="705">
                  <c:v>89.652060621930403</c:v>
                </c:pt>
                <c:pt idx="706">
                  <c:v>89.631140720141246</c:v>
                </c:pt>
                <c:pt idx="707">
                  <c:v>89.5941709642576</c:v>
                </c:pt>
                <c:pt idx="708">
                  <c:v>90.321141688048527</c:v>
                </c:pt>
                <c:pt idx="709">
                  <c:v>90.321141688048527</c:v>
                </c:pt>
                <c:pt idx="710">
                  <c:v>90.475268071682748</c:v>
                </c:pt>
                <c:pt idx="711">
                  <c:v>90.321141688048527</c:v>
                </c:pt>
                <c:pt idx="712">
                  <c:v>90.321141688048527</c:v>
                </c:pt>
                <c:pt idx="713">
                  <c:v>90.475268071682748</c:v>
                </c:pt>
                <c:pt idx="714">
                  <c:v>90.475268071682748</c:v>
                </c:pt>
                <c:pt idx="715">
                  <c:v>90.321141688048527</c:v>
                </c:pt>
                <c:pt idx="716">
                  <c:v>90.475268071682748</c:v>
                </c:pt>
                <c:pt idx="717">
                  <c:v>89.926338185725442</c:v>
                </c:pt>
                <c:pt idx="718">
                  <c:v>89.926338185725442</c:v>
                </c:pt>
                <c:pt idx="719">
                  <c:v>90.236020159988755</c:v>
                </c:pt>
                <c:pt idx="720">
                  <c:v>90.321141688048527</c:v>
                </c:pt>
                <c:pt idx="721">
                  <c:v>90.475268071682748</c:v>
                </c:pt>
                <c:pt idx="722">
                  <c:v>90.475268071682748</c:v>
                </c:pt>
                <c:pt idx="723">
                  <c:v>89.474031016938966</c:v>
                </c:pt>
                <c:pt idx="724">
                  <c:v>89.474031016938966</c:v>
                </c:pt>
                <c:pt idx="725">
                  <c:v>89.600076551999877</c:v>
                </c:pt>
                <c:pt idx="726">
                  <c:v>89.926338185725442</c:v>
                </c:pt>
                <c:pt idx="727">
                  <c:v>89.926338185725442</c:v>
                </c:pt>
                <c:pt idx="728">
                  <c:v>89.600076551999877</c:v>
                </c:pt>
                <c:pt idx="729">
                  <c:v>89.600076551999877</c:v>
                </c:pt>
                <c:pt idx="730">
                  <c:v>89.474031016938966</c:v>
                </c:pt>
                <c:pt idx="731">
                  <c:v>89.474031016938966</c:v>
                </c:pt>
                <c:pt idx="732">
                  <c:v>89.926338185725442</c:v>
                </c:pt>
                <c:pt idx="733">
                  <c:v>89.926338185725442</c:v>
                </c:pt>
                <c:pt idx="734">
                  <c:v>89.600076551999877</c:v>
                </c:pt>
                <c:pt idx="735">
                  <c:v>90.236020159988755</c:v>
                </c:pt>
                <c:pt idx="736">
                  <c:v>89.926338185725442</c:v>
                </c:pt>
                <c:pt idx="737">
                  <c:v>89.926338185725442</c:v>
                </c:pt>
                <c:pt idx="738">
                  <c:v>89.600076551999877</c:v>
                </c:pt>
                <c:pt idx="739">
                  <c:v>89.600076551999877</c:v>
                </c:pt>
                <c:pt idx="740">
                  <c:v>90.671151825717345</c:v>
                </c:pt>
                <c:pt idx="741">
                  <c:v>90.410536640044867</c:v>
                </c:pt>
                <c:pt idx="742">
                  <c:v>90.410536640044867</c:v>
                </c:pt>
                <c:pt idx="743">
                  <c:v>90.410536640044867</c:v>
                </c:pt>
                <c:pt idx="744">
                  <c:v>90.236020159988755</c:v>
                </c:pt>
                <c:pt idx="745">
                  <c:v>90.236020159988755</c:v>
                </c:pt>
                <c:pt idx="746">
                  <c:v>90.236020159988755</c:v>
                </c:pt>
                <c:pt idx="747">
                  <c:v>89.926338185725442</c:v>
                </c:pt>
                <c:pt idx="748">
                  <c:v>90.859614622878837</c:v>
                </c:pt>
                <c:pt idx="749">
                  <c:v>90.671151825717345</c:v>
                </c:pt>
                <c:pt idx="750">
                  <c:v>90.671151825717345</c:v>
                </c:pt>
                <c:pt idx="751">
                  <c:v>90.671151825717345</c:v>
                </c:pt>
                <c:pt idx="752">
                  <c:v>90.859614622878837</c:v>
                </c:pt>
                <c:pt idx="753">
                  <c:v>90.671151825717345</c:v>
                </c:pt>
                <c:pt idx="754">
                  <c:v>90.859614622878837</c:v>
                </c:pt>
                <c:pt idx="755">
                  <c:v>90.859614622878837</c:v>
                </c:pt>
                <c:pt idx="756">
                  <c:v>90.987635191695773</c:v>
                </c:pt>
                <c:pt idx="757">
                  <c:v>90.987635191695773</c:v>
                </c:pt>
                <c:pt idx="758">
                  <c:v>90.987635191695773</c:v>
                </c:pt>
                <c:pt idx="759">
                  <c:v>90.94855191226948</c:v>
                </c:pt>
                <c:pt idx="760">
                  <c:v>90.859614622878837</c:v>
                </c:pt>
                <c:pt idx="761">
                  <c:v>90.859614622878837</c:v>
                </c:pt>
                <c:pt idx="762">
                  <c:v>90.671151825717345</c:v>
                </c:pt>
                <c:pt idx="763">
                  <c:v>90.410536640044867</c:v>
                </c:pt>
                <c:pt idx="764">
                  <c:v>90.859614622878837</c:v>
                </c:pt>
                <c:pt idx="765">
                  <c:v>90.859614622878837</c:v>
                </c:pt>
                <c:pt idx="766">
                  <c:v>90.859614622878837</c:v>
                </c:pt>
                <c:pt idx="767">
                  <c:v>90.859614622878837</c:v>
                </c:pt>
                <c:pt idx="768">
                  <c:v>90.859614622878837</c:v>
                </c:pt>
                <c:pt idx="769">
                  <c:v>90.859614622878837</c:v>
                </c:pt>
                <c:pt idx="770">
                  <c:v>90.859614622878837</c:v>
                </c:pt>
                <c:pt idx="771">
                  <c:v>90.236164293441362</c:v>
                </c:pt>
                <c:pt idx="772">
                  <c:v>90.517025442082797</c:v>
                </c:pt>
                <c:pt idx="773">
                  <c:v>90.410536640044867</c:v>
                </c:pt>
                <c:pt idx="774">
                  <c:v>90.671151825717345</c:v>
                </c:pt>
                <c:pt idx="775">
                  <c:v>90.236164293441362</c:v>
                </c:pt>
                <c:pt idx="776">
                  <c:v>90.236164293441362</c:v>
                </c:pt>
                <c:pt idx="777">
                  <c:v>90.236164293441362</c:v>
                </c:pt>
                <c:pt idx="778">
                  <c:v>90.517025442082797</c:v>
                </c:pt>
                <c:pt idx="779">
                  <c:v>90.236164293441362</c:v>
                </c:pt>
                <c:pt idx="780">
                  <c:v>90.517025442082797</c:v>
                </c:pt>
                <c:pt idx="781">
                  <c:v>90.517025442082797</c:v>
                </c:pt>
                <c:pt idx="782">
                  <c:v>89.926482319178618</c:v>
                </c:pt>
                <c:pt idx="783">
                  <c:v>89.926482319178618</c:v>
                </c:pt>
                <c:pt idx="784">
                  <c:v>89.926482319178618</c:v>
                </c:pt>
                <c:pt idx="785">
                  <c:v>89.926482319178618</c:v>
                </c:pt>
                <c:pt idx="786">
                  <c:v>90.236164293441362</c:v>
                </c:pt>
                <c:pt idx="787">
                  <c:v>90.236164293441362</c:v>
                </c:pt>
                <c:pt idx="788">
                  <c:v>89.327768669008634</c:v>
                </c:pt>
                <c:pt idx="789">
                  <c:v>89.327768669008634</c:v>
                </c:pt>
                <c:pt idx="790">
                  <c:v>89.169741701896058</c:v>
                </c:pt>
                <c:pt idx="791">
                  <c:v>89.327768669008634</c:v>
                </c:pt>
                <c:pt idx="792">
                  <c:v>89.511000772823849</c:v>
                </c:pt>
                <c:pt idx="793">
                  <c:v>88.888637228259071</c:v>
                </c:pt>
                <c:pt idx="794">
                  <c:v>89.169741701896058</c:v>
                </c:pt>
                <c:pt idx="795">
                  <c:v>88.888637228259071</c:v>
                </c:pt>
                <c:pt idx="796">
                  <c:v>88.679122891237171</c:v>
                </c:pt>
                <c:pt idx="797">
                  <c:v>88.679122891237171</c:v>
                </c:pt>
                <c:pt idx="798">
                  <c:v>89.169741701896058</c:v>
                </c:pt>
                <c:pt idx="799">
                  <c:v>88.888637228259071</c:v>
                </c:pt>
                <c:pt idx="800">
                  <c:v>88.888637228259071</c:v>
                </c:pt>
                <c:pt idx="801">
                  <c:v>89.327768669008634</c:v>
                </c:pt>
                <c:pt idx="802">
                  <c:v>89.169741701896058</c:v>
                </c:pt>
                <c:pt idx="803">
                  <c:v>89.327768669008634</c:v>
                </c:pt>
                <c:pt idx="804">
                  <c:v>89.413715875465513</c:v>
                </c:pt>
                <c:pt idx="805">
                  <c:v>89.829197421820254</c:v>
                </c:pt>
                <c:pt idx="806">
                  <c:v>89.829197421820254</c:v>
                </c:pt>
                <c:pt idx="807">
                  <c:v>89.413715875465513</c:v>
                </c:pt>
                <c:pt idx="808">
                  <c:v>89.327768669008634</c:v>
                </c:pt>
                <c:pt idx="809">
                  <c:v>89.413715875465513</c:v>
                </c:pt>
                <c:pt idx="810">
                  <c:v>89.413715875465513</c:v>
                </c:pt>
                <c:pt idx="811">
                  <c:v>89.327768669008634</c:v>
                </c:pt>
                <c:pt idx="812">
                  <c:v>89.829197421820254</c:v>
                </c:pt>
                <c:pt idx="813">
                  <c:v>89.413715875465513</c:v>
                </c:pt>
                <c:pt idx="814">
                  <c:v>90.236164293441362</c:v>
                </c:pt>
                <c:pt idx="815">
                  <c:v>90.236164293441362</c:v>
                </c:pt>
                <c:pt idx="816">
                  <c:v>90.859614622878837</c:v>
                </c:pt>
                <c:pt idx="817">
                  <c:v>90.496779479113897</c:v>
                </c:pt>
                <c:pt idx="818">
                  <c:v>90.97768439116463</c:v>
                </c:pt>
                <c:pt idx="819">
                  <c:v>90.859614622878837</c:v>
                </c:pt>
                <c:pt idx="820">
                  <c:v>91.023730964857918</c:v>
                </c:pt>
                <c:pt idx="821">
                  <c:v>91.17760091685264</c:v>
                </c:pt>
                <c:pt idx="822">
                  <c:v>91.322486162174826</c:v>
                </c:pt>
                <c:pt idx="823">
                  <c:v>91.17760091685264</c:v>
                </c:pt>
                <c:pt idx="824">
                  <c:v>91.322486162174826</c:v>
                </c:pt>
                <c:pt idx="825">
                  <c:v>91.322486162174826</c:v>
                </c:pt>
                <c:pt idx="826">
                  <c:v>91.17760091685264</c:v>
                </c:pt>
                <c:pt idx="827">
                  <c:v>91.322486162174826</c:v>
                </c:pt>
                <c:pt idx="828">
                  <c:v>91.322486162174826</c:v>
                </c:pt>
                <c:pt idx="829">
                  <c:v>91.322486162174826</c:v>
                </c:pt>
                <c:pt idx="830">
                  <c:v>91.17760091685264</c:v>
                </c:pt>
                <c:pt idx="831">
                  <c:v>91.17760091685264</c:v>
                </c:pt>
                <c:pt idx="832">
                  <c:v>91.322486162174826</c:v>
                </c:pt>
                <c:pt idx="833">
                  <c:v>91.17760091685264</c:v>
                </c:pt>
                <c:pt idx="834">
                  <c:v>91.322486162174826</c:v>
                </c:pt>
                <c:pt idx="835">
                  <c:v>91.322486162174826</c:v>
                </c:pt>
                <c:pt idx="836">
                  <c:v>91.322486162174826</c:v>
                </c:pt>
                <c:pt idx="837">
                  <c:v>91.493968996375926</c:v>
                </c:pt>
                <c:pt idx="838">
                  <c:v>91.493968996375926</c:v>
                </c:pt>
                <c:pt idx="839">
                  <c:v>91.322486162174826</c:v>
                </c:pt>
                <c:pt idx="840">
                  <c:v>91.322486162174826</c:v>
                </c:pt>
                <c:pt idx="841">
                  <c:v>91.17760091685264</c:v>
                </c:pt>
                <c:pt idx="842">
                  <c:v>91.322486162174826</c:v>
                </c:pt>
                <c:pt idx="843">
                  <c:v>91.322486162174826</c:v>
                </c:pt>
                <c:pt idx="844">
                  <c:v>91.493968996375926</c:v>
                </c:pt>
                <c:pt idx="845">
                  <c:v>91.723690592437308</c:v>
                </c:pt>
                <c:pt idx="846">
                  <c:v>92.00926577232913</c:v>
                </c:pt>
                <c:pt idx="847">
                  <c:v>91.885037467667658</c:v>
                </c:pt>
                <c:pt idx="848">
                  <c:v>91.723690592437308</c:v>
                </c:pt>
                <c:pt idx="849">
                  <c:v>92.00926577232913</c:v>
                </c:pt>
                <c:pt idx="850">
                  <c:v>92.00926577232913</c:v>
                </c:pt>
                <c:pt idx="851">
                  <c:v>92.00926577232913</c:v>
                </c:pt>
                <c:pt idx="852">
                  <c:v>92.00926577232913</c:v>
                </c:pt>
                <c:pt idx="853">
                  <c:v>91.885037467667658</c:v>
                </c:pt>
                <c:pt idx="854">
                  <c:v>92.00926577232913</c:v>
                </c:pt>
                <c:pt idx="855">
                  <c:v>92.00926577232913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55328"/>
        <c:axId val="44078720"/>
      </c:lineChart>
      <c:catAx>
        <c:axId val="93104128"/>
        <c:scaling>
          <c:orientation val="minMax"/>
        </c:scaling>
        <c:delete val="0"/>
        <c:axPos val="b"/>
        <c:majorTickMark val="none"/>
        <c:minorTickMark val="none"/>
        <c:tickLblPos val="none"/>
        <c:crossAx val="44078144"/>
        <c:crosses val="autoZero"/>
        <c:auto val="1"/>
        <c:lblAlgn val="ctr"/>
        <c:lblOffset val="100"/>
        <c:noMultiLvlLbl val="0"/>
      </c:catAx>
      <c:valAx>
        <c:axId val="44078144"/>
        <c:scaling>
          <c:orientation val="minMax"/>
          <c:max val="58"/>
          <c:min val="44"/>
        </c:scaling>
        <c:delete val="0"/>
        <c:axPos val="l"/>
        <c:numFmt formatCode="0.0" sourceLinked="1"/>
        <c:majorTickMark val="none"/>
        <c:minorTickMark val="none"/>
        <c:tickLblPos val="none"/>
        <c:crossAx val="93104128"/>
        <c:crosses val="autoZero"/>
        <c:crossBetween val="between"/>
        <c:majorUnit val="2"/>
      </c:valAx>
      <c:catAx>
        <c:axId val="93155328"/>
        <c:scaling>
          <c:orientation val="minMax"/>
        </c:scaling>
        <c:delete val="1"/>
        <c:axPos val="b"/>
        <c:majorTickMark val="out"/>
        <c:minorTickMark val="none"/>
        <c:tickLblPos val="none"/>
        <c:crossAx val="44078720"/>
        <c:crosses val="autoZero"/>
        <c:auto val="1"/>
        <c:lblAlgn val="ctr"/>
        <c:lblOffset val="100"/>
        <c:noMultiLvlLbl val="0"/>
      </c:catAx>
      <c:valAx>
        <c:axId val="44078720"/>
        <c:scaling>
          <c:orientation val="minMax"/>
          <c:max val="93"/>
          <c:min val="77"/>
        </c:scaling>
        <c:delete val="0"/>
        <c:axPos val="r"/>
        <c:numFmt formatCode="0.0" sourceLinked="1"/>
        <c:majorTickMark val="none"/>
        <c:minorTickMark val="none"/>
        <c:tickLblPos val="none"/>
        <c:crossAx val="93155328"/>
        <c:crosses val="max"/>
        <c:crossBetween val="between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8333377077865265"/>
          <c:y val="0.90287769784172667"/>
          <c:w val="0.61666797900262449"/>
          <c:h val="8.6330935251798593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+mn-lt"/>
          <a:ea typeface="Calibri"/>
          <a:cs typeface="Calibri"/>
        </a:defRPr>
      </a:pPr>
      <a:endParaRPr lang="it-IT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364120370370369"/>
          <c:y val="5.1564133986928114E-2"/>
          <c:w val="0.80794884259260036"/>
          <c:h val="0.81793709150326788"/>
        </c:manualLayout>
      </c:layout>
      <c:lineChart>
        <c:grouping val="standard"/>
        <c:varyColors val="0"/>
        <c:ser>
          <c:idx val="0"/>
          <c:order val="0"/>
          <c:tx>
            <c:strRef>
              <c:f>Sheet1!$F$1</c:f>
              <c:strCache>
                <c:ptCount val="1"/>
                <c:pt idx="0">
                  <c:v>VAn per dipendente</c:v>
                </c:pt>
              </c:strCache>
            </c:strRef>
          </c:tx>
          <c:spPr>
            <a:ln>
              <a:solidFill>
                <a:srgbClr val="316297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316297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Sheet1!$F$2:$F$1024</c:f>
              <c:numCache>
                <c:formatCode>0.0</c:formatCode>
                <c:ptCount val="1023"/>
                <c:pt idx="0">
                  <c:v>67.838709677419359</c:v>
                </c:pt>
                <c:pt idx="1">
                  <c:v>68.295081967213122</c:v>
                </c:pt>
                <c:pt idx="2">
                  <c:v>67.838709677419359</c:v>
                </c:pt>
                <c:pt idx="3">
                  <c:v>67.228571428571158</c:v>
                </c:pt>
                <c:pt idx="4">
                  <c:v>65.833333333333258</c:v>
                </c:pt>
                <c:pt idx="5">
                  <c:v>66.229729729729712</c:v>
                </c:pt>
                <c:pt idx="6">
                  <c:v>66.262295081967935</c:v>
                </c:pt>
                <c:pt idx="7">
                  <c:v>67.228571428571158</c:v>
                </c:pt>
                <c:pt idx="8">
                  <c:v>67.505050505050448</c:v>
                </c:pt>
                <c:pt idx="9">
                  <c:v>67.505050505050448</c:v>
                </c:pt>
                <c:pt idx="10">
                  <c:v>67.228571428571158</c:v>
                </c:pt>
                <c:pt idx="11">
                  <c:v>66.229729729729712</c:v>
                </c:pt>
                <c:pt idx="12">
                  <c:v>65.833333333333258</c:v>
                </c:pt>
                <c:pt idx="13">
                  <c:v>65.833333333333258</c:v>
                </c:pt>
                <c:pt idx="14">
                  <c:v>65.833333333333258</c:v>
                </c:pt>
                <c:pt idx="15">
                  <c:v>65.833333333333258</c:v>
                </c:pt>
                <c:pt idx="16">
                  <c:v>65.833333333333258</c:v>
                </c:pt>
                <c:pt idx="17">
                  <c:v>64.923076923076849</c:v>
                </c:pt>
                <c:pt idx="18">
                  <c:v>65</c:v>
                </c:pt>
                <c:pt idx="19">
                  <c:v>65.563829787234127</c:v>
                </c:pt>
                <c:pt idx="20">
                  <c:v>65.797101449276326</c:v>
                </c:pt>
                <c:pt idx="21">
                  <c:v>65.797101449276326</c:v>
                </c:pt>
                <c:pt idx="22">
                  <c:v>64.291666666666927</c:v>
                </c:pt>
                <c:pt idx="23">
                  <c:v>64.291666666666927</c:v>
                </c:pt>
                <c:pt idx="24">
                  <c:v>64.923076923076849</c:v>
                </c:pt>
                <c:pt idx="25">
                  <c:v>64.923076923076849</c:v>
                </c:pt>
                <c:pt idx="26">
                  <c:v>64.291666666666927</c:v>
                </c:pt>
                <c:pt idx="27">
                  <c:v>64.291666666666927</c:v>
                </c:pt>
                <c:pt idx="28">
                  <c:v>64.914285714285725</c:v>
                </c:pt>
                <c:pt idx="29">
                  <c:v>64.923076923076849</c:v>
                </c:pt>
                <c:pt idx="30">
                  <c:v>64.914285714285725</c:v>
                </c:pt>
                <c:pt idx="31">
                  <c:v>63.542168674698793</c:v>
                </c:pt>
                <c:pt idx="32">
                  <c:v>63.943820224719104</c:v>
                </c:pt>
                <c:pt idx="33">
                  <c:v>63.943820224719104</c:v>
                </c:pt>
                <c:pt idx="34">
                  <c:v>64.009708737863278</c:v>
                </c:pt>
                <c:pt idx="35">
                  <c:v>63.242718446602012</c:v>
                </c:pt>
                <c:pt idx="36">
                  <c:v>63.242718446602012</c:v>
                </c:pt>
                <c:pt idx="37">
                  <c:v>63.390625</c:v>
                </c:pt>
                <c:pt idx="38">
                  <c:v>63.390625</c:v>
                </c:pt>
                <c:pt idx="39">
                  <c:v>63.390625</c:v>
                </c:pt>
                <c:pt idx="40">
                  <c:v>63.390625</c:v>
                </c:pt>
                <c:pt idx="41">
                  <c:v>63.390625</c:v>
                </c:pt>
                <c:pt idx="42">
                  <c:v>63.242718446602012</c:v>
                </c:pt>
                <c:pt idx="43">
                  <c:v>62.96363636363607</c:v>
                </c:pt>
                <c:pt idx="44">
                  <c:v>62.612903225806448</c:v>
                </c:pt>
                <c:pt idx="45">
                  <c:v>62.96363636363607</c:v>
                </c:pt>
                <c:pt idx="46">
                  <c:v>63.242718446602012</c:v>
                </c:pt>
                <c:pt idx="47">
                  <c:v>63.242718446602012</c:v>
                </c:pt>
                <c:pt idx="48">
                  <c:v>62.612903225806448</c:v>
                </c:pt>
                <c:pt idx="49">
                  <c:v>62.612903225806448</c:v>
                </c:pt>
                <c:pt idx="50">
                  <c:v>62.96363636363607</c:v>
                </c:pt>
                <c:pt idx="51">
                  <c:v>62.96363636363607</c:v>
                </c:pt>
                <c:pt idx="52">
                  <c:v>62.612903225806448</c:v>
                </c:pt>
                <c:pt idx="53">
                  <c:v>62.612903225806448</c:v>
                </c:pt>
                <c:pt idx="54">
                  <c:v>62.96363636363607</c:v>
                </c:pt>
                <c:pt idx="55">
                  <c:v>62.612903225806448</c:v>
                </c:pt>
                <c:pt idx="56">
                  <c:v>62.612903225806448</c:v>
                </c:pt>
                <c:pt idx="57">
                  <c:v>62.96363636363607</c:v>
                </c:pt>
                <c:pt idx="58">
                  <c:v>62.612903225806448</c:v>
                </c:pt>
                <c:pt idx="59">
                  <c:v>62.96363636363607</c:v>
                </c:pt>
                <c:pt idx="60">
                  <c:v>62.612903225806448</c:v>
                </c:pt>
                <c:pt idx="61">
                  <c:v>62.96363636363607</c:v>
                </c:pt>
                <c:pt idx="62">
                  <c:v>63.01709401709364</c:v>
                </c:pt>
                <c:pt idx="63">
                  <c:v>63.01709401709364</c:v>
                </c:pt>
                <c:pt idx="64">
                  <c:v>62.96363636363607</c:v>
                </c:pt>
                <c:pt idx="65">
                  <c:v>62.612903225806448</c:v>
                </c:pt>
                <c:pt idx="66">
                  <c:v>62.96363636363607</c:v>
                </c:pt>
                <c:pt idx="67">
                  <c:v>62.612903225806448</c:v>
                </c:pt>
                <c:pt idx="68">
                  <c:v>62.612903225806448</c:v>
                </c:pt>
                <c:pt idx="69">
                  <c:v>63.242718446602012</c:v>
                </c:pt>
                <c:pt idx="70">
                  <c:v>63.412280701754113</c:v>
                </c:pt>
                <c:pt idx="71">
                  <c:v>63.412280701754113</c:v>
                </c:pt>
                <c:pt idx="72">
                  <c:v>63.242718446602012</c:v>
                </c:pt>
                <c:pt idx="73">
                  <c:v>63.01709401709364</c:v>
                </c:pt>
                <c:pt idx="74">
                  <c:v>62.96363636363607</c:v>
                </c:pt>
                <c:pt idx="75">
                  <c:v>62.96363636363607</c:v>
                </c:pt>
                <c:pt idx="76">
                  <c:v>63.01709401709364</c:v>
                </c:pt>
                <c:pt idx="77">
                  <c:v>63.01709401709364</c:v>
                </c:pt>
                <c:pt idx="78">
                  <c:v>63.01709401709364</c:v>
                </c:pt>
                <c:pt idx="79">
                  <c:v>63.01709401709364</c:v>
                </c:pt>
                <c:pt idx="80">
                  <c:v>62.047619047619044</c:v>
                </c:pt>
                <c:pt idx="81">
                  <c:v>62.612903225806448</c:v>
                </c:pt>
                <c:pt idx="82">
                  <c:v>62.612903225806448</c:v>
                </c:pt>
                <c:pt idx="83">
                  <c:v>62.612903225806448</c:v>
                </c:pt>
                <c:pt idx="84">
                  <c:v>62.96363636363607</c:v>
                </c:pt>
                <c:pt idx="85">
                  <c:v>62.96363636363607</c:v>
                </c:pt>
                <c:pt idx="86">
                  <c:v>62.96363636363607</c:v>
                </c:pt>
                <c:pt idx="87">
                  <c:v>62.047619047619044</c:v>
                </c:pt>
                <c:pt idx="88">
                  <c:v>62.037037037037024</c:v>
                </c:pt>
                <c:pt idx="89">
                  <c:v>62.037037037037024</c:v>
                </c:pt>
                <c:pt idx="90">
                  <c:v>62.612903225806448</c:v>
                </c:pt>
                <c:pt idx="91">
                  <c:v>62.96363636363607</c:v>
                </c:pt>
                <c:pt idx="92">
                  <c:v>62.96363636363607</c:v>
                </c:pt>
                <c:pt idx="93">
                  <c:v>62.612903225806448</c:v>
                </c:pt>
                <c:pt idx="94">
                  <c:v>62.047619047619044</c:v>
                </c:pt>
                <c:pt idx="95">
                  <c:v>62.336000000000006</c:v>
                </c:pt>
                <c:pt idx="96">
                  <c:v>62.612903225806448</c:v>
                </c:pt>
                <c:pt idx="97">
                  <c:v>62.612903225806448</c:v>
                </c:pt>
                <c:pt idx="98">
                  <c:v>62.612903225806448</c:v>
                </c:pt>
                <c:pt idx="99">
                  <c:v>62.612903225806448</c:v>
                </c:pt>
                <c:pt idx="100">
                  <c:v>62.612903225806448</c:v>
                </c:pt>
                <c:pt idx="101">
                  <c:v>62.612903225806448</c:v>
                </c:pt>
                <c:pt idx="102">
                  <c:v>62.037037037037024</c:v>
                </c:pt>
                <c:pt idx="103">
                  <c:v>62.047619047619044</c:v>
                </c:pt>
                <c:pt idx="104">
                  <c:v>62.047619047619044</c:v>
                </c:pt>
                <c:pt idx="105">
                  <c:v>62.047619047619044</c:v>
                </c:pt>
                <c:pt idx="106">
                  <c:v>62.047619047619044</c:v>
                </c:pt>
                <c:pt idx="107">
                  <c:v>61.628099173553863</c:v>
                </c:pt>
                <c:pt idx="108">
                  <c:v>62.047619047619044</c:v>
                </c:pt>
                <c:pt idx="109">
                  <c:v>62.037037037037024</c:v>
                </c:pt>
                <c:pt idx="110">
                  <c:v>62.047619047619044</c:v>
                </c:pt>
                <c:pt idx="111">
                  <c:v>62.336000000000006</c:v>
                </c:pt>
                <c:pt idx="112">
                  <c:v>62.336000000000006</c:v>
                </c:pt>
                <c:pt idx="113">
                  <c:v>62.336000000000006</c:v>
                </c:pt>
                <c:pt idx="114">
                  <c:v>62.336000000000006</c:v>
                </c:pt>
                <c:pt idx="115">
                  <c:v>62.047619047619044</c:v>
                </c:pt>
                <c:pt idx="116">
                  <c:v>61.628099173553863</c:v>
                </c:pt>
                <c:pt idx="117">
                  <c:v>62.037037037037024</c:v>
                </c:pt>
                <c:pt idx="118">
                  <c:v>62.037037037037024</c:v>
                </c:pt>
                <c:pt idx="119">
                  <c:v>62.037037037037024</c:v>
                </c:pt>
                <c:pt idx="120">
                  <c:v>61.628099173553863</c:v>
                </c:pt>
                <c:pt idx="121">
                  <c:v>62.047619047619044</c:v>
                </c:pt>
                <c:pt idx="122">
                  <c:v>62.047619047619044</c:v>
                </c:pt>
                <c:pt idx="123">
                  <c:v>62.037037037037024</c:v>
                </c:pt>
                <c:pt idx="124">
                  <c:v>62.047619047619044</c:v>
                </c:pt>
                <c:pt idx="125">
                  <c:v>62.336000000000006</c:v>
                </c:pt>
                <c:pt idx="126">
                  <c:v>62.336000000000006</c:v>
                </c:pt>
                <c:pt idx="127">
                  <c:v>62.047619047619044</c:v>
                </c:pt>
                <c:pt idx="128">
                  <c:v>62.037037037037024</c:v>
                </c:pt>
                <c:pt idx="129">
                  <c:v>61.832568105295344</c:v>
                </c:pt>
                <c:pt idx="130">
                  <c:v>61.832568105295344</c:v>
                </c:pt>
                <c:pt idx="131">
                  <c:v>62.0423280423283</c:v>
                </c:pt>
                <c:pt idx="132">
                  <c:v>62.191809523809525</c:v>
                </c:pt>
                <c:pt idx="133">
                  <c:v>62.191809523809525</c:v>
                </c:pt>
                <c:pt idx="134">
                  <c:v>61.832568105295344</c:v>
                </c:pt>
                <c:pt idx="135">
                  <c:v>61.832568105295344</c:v>
                </c:pt>
                <c:pt idx="136">
                  <c:v>61.832568105295344</c:v>
                </c:pt>
                <c:pt idx="137">
                  <c:v>61.200910900645482</c:v>
                </c:pt>
                <c:pt idx="138">
                  <c:v>61.200910900645482</c:v>
                </c:pt>
                <c:pt idx="139">
                  <c:v>61.832568105295344</c:v>
                </c:pt>
                <c:pt idx="140">
                  <c:v>61.200910900645482</c:v>
                </c:pt>
                <c:pt idx="141">
                  <c:v>61.200910900645482</c:v>
                </c:pt>
                <c:pt idx="142">
                  <c:v>61.200910900645482</c:v>
                </c:pt>
                <c:pt idx="143">
                  <c:v>61.200910900645482</c:v>
                </c:pt>
                <c:pt idx="144">
                  <c:v>61.200910900645482</c:v>
                </c:pt>
                <c:pt idx="145">
                  <c:v>61.832568105295344</c:v>
                </c:pt>
                <c:pt idx="146">
                  <c:v>61.832568105295344</c:v>
                </c:pt>
                <c:pt idx="147">
                  <c:v>61.832568105295344</c:v>
                </c:pt>
                <c:pt idx="148">
                  <c:v>61.832568105295344</c:v>
                </c:pt>
                <c:pt idx="149">
                  <c:v>61.832568105295344</c:v>
                </c:pt>
                <c:pt idx="150">
                  <c:v>60.475096607986245</c:v>
                </c:pt>
                <c:pt idx="151">
                  <c:v>61.200910900645482</c:v>
                </c:pt>
                <c:pt idx="152">
                  <c:v>61.200910900645482</c:v>
                </c:pt>
                <c:pt idx="153">
                  <c:v>61.200910900645482</c:v>
                </c:pt>
                <c:pt idx="154">
                  <c:v>61.200910900645482</c:v>
                </c:pt>
                <c:pt idx="155">
                  <c:v>61.200910900645482</c:v>
                </c:pt>
                <c:pt idx="156">
                  <c:v>60.475096607986245</c:v>
                </c:pt>
                <c:pt idx="157">
                  <c:v>60.475096607986245</c:v>
                </c:pt>
                <c:pt idx="158">
                  <c:v>60.055525013743804</c:v>
                </c:pt>
                <c:pt idx="159">
                  <c:v>60.055525013743804</c:v>
                </c:pt>
                <c:pt idx="160">
                  <c:v>60.055525013743804</c:v>
                </c:pt>
                <c:pt idx="161">
                  <c:v>60.055525013743804</c:v>
                </c:pt>
                <c:pt idx="162">
                  <c:v>60.055525013743804</c:v>
                </c:pt>
                <c:pt idx="163">
                  <c:v>59.675623052959502</c:v>
                </c:pt>
                <c:pt idx="164">
                  <c:v>60.055525013743804</c:v>
                </c:pt>
                <c:pt idx="165">
                  <c:v>60.475096607986245</c:v>
                </c:pt>
                <c:pt idx="166">
                  <c:v>60.055525013743804</c:v>
                </c:pt>
                <c:pt idx="167">
                  <c:v>59.061011904761912</c:v>
                </c:pt>
                <c:pt idx="168">
                  <c:v>59.061011904761912</c:v>
                </c:pt>
                <c:pt idx="169">
                  <c:v>59.061011904761912</c:v>
                </c:pt>
                <c:pt idx="170">
                  <c:v>58.410649585921071</c:v>
                </c:pt>
                <c:pt idx="171">
                  <c:v>58.410649585921071</c:v>
                </c:pt>
                <c:pt idx="172">
                  <c:v>58.410649585921071</c:v>
                </c:pt>
                <c:pt idx="173">
                  <c:v>57.933420745920763</c:v>
                </c:pt>
                <c:pt idx="174">
                  <c:v>58.073122529644245</c:v>
                </c:pt>
                <c:pt idx="175">
                  <c:v>58.410649585921071</c:v>
                </c:pt>
                <c:pt idx="176">
                  <c:v>57.624562937062933</c:v>
                </c:pt>
                <c:pt idx="177">
                  <c:v>57.624562937062933</c:v>
                </c:pt>
                <c:pt idx="178">
                  <c:v>57.624562937062933</c:v>
                </c:pt>
                <c:pt idx="179">
                  <c:v>57.933420745920763</c:v>
                </c:pt>
                <c:pt idx="180">
                  <c:v>57.933420745920763</c:v>
                </c:pt>
                <c:pt idx="181">
                  <c:v>57.624562937062933</c:v>
                </c:pt>
                <c:pt idx="182">
                  <c:v>57.933420745920763</c:v>
                </c:pt>
                <c:pt idx="183">
                  <c:v>57.933420745920763</c:v>
                </c:pt>
                <c:pt idx="184">
                  <c:v>57.624562937062933</c:v>
                </c:pt>
                <c:pt idx="185">
                  <c:v>57.624562937062933</c:v>
                </c:pt>
                <c:pt idx="186">
                  <c:v>57.298492287854295</c:v>
                </c:pt>
                <c:pt idx="187">
                  <c:v>57.624562937062933</c:v>
                </c:pt>
                <c:pt idx="188">
                  <c:v>58.410649585921071</c:v>
                </c:pt>
                <c:pt idx="189">
                  <c:v>58.983713054187191</c:v>
                </c:pt>
                <c:pt idx="190">
                  <c:v>58.983713054187191</c:v>
                </c:pt>
                <c:pt idx="191">
                  <c:v>58.410649585921071</c:v>
                </c:pt>
                <c:pt idx="192">
                  <c:v>58.073122529644245</c:v>
                </c:pt>
                <c:pt idx="193">
                  <c:v>58.073122529644245</c:v>
                </c:pt>
                <c:pt idx="194">
                  <c:v>57.933420745920763</c:v>
                </c:pt>
                <c:pt idx="195">
                  <c:v>57.624562937062933</c:v>
                </c:pt>
                <c:pt idx="196">
                  <c:v>57.298492287854295</c:v>
                </c:pt>
                <c:pt idx="197">
                  <c:v>57.624562937062933</c:v>
                </c:pt>
                <c:pt idx="198">
                  <c:v>57.933420745920763</c:v>
                </c:pt>
                <c:pt idx="199">
                  <c:v>58.073122529644245</c:v>
                </c:pt>
                <c:pt idx="200">
                  <c:v>58.073122529644245</c:v>
                </c:pt>
                <c:pt idx="201">
                  <c:v>58.410649585921071</c:v>
                </c:pt>
                <c:pt idx="202">
                  <c:v>58.073122529644245</c:v>
                </c:pt>
                <c:pt idx="203">
                  <c:v>57.298492287854295</c:v>
                </c:pt>
                <c:pt idx="204">
                  <c:v>57.298492287854295</c:v>
                </c:pt>
                <c:pt idx="205">
                  <c:v>57.298492287854295</c:v>
                </c:pt>
                <c:pt idx="206">
                  <c:v>57.298492287854295</c:v>
                </c:pt>
                <c:pt idx="207">
                  <c:v>57.933420745920763</c:v>
                </c:pt>
                <c:pt idx="208">
                  <c:v>57.624562937062933</c:v>
                </c:pt>
                <c:pt idx="209">
                  <c:v>57.624562937062933</c:v>
                </c:pt>
                <c:pt idx="210">
                  <c:v>57.298492287854295</c:v>
                </c:pt>
                <c:pt idx="211">
                  <c:v>57.298492287854295</c:v>
                </c:pt>
                <c:pt idx="212">
                  <c:v>57.933420745920763</c:v>
                </c:pt>
                <c:pt idx="213">
                  <c:v>57.123448581560275</c:v>
                </c:pt>
                <c:pt idx="214">
                  <c:v>57.298492287854295</c:v>
                </c:pt>
                <c:pt idx="215">
                  <c:v>57.624562937062933</c:v>
                </c:pt>
                <c:pt idx="216">
                  <c:v>57.624562937062933</c:v>
                </c:pt>
                <c:pt idx="217">
                  <c:v>58.410649585921071</c:v>
                </c:pt>
                <c:pt idx="218">
                  <c:v>58.410649585921071</c:v>
                </c:pt>
                <c:pt idx="219">
                  <c:v>58.073122529644245</c:v>
                </c:pt>
                <c:pt idx="220">
                  <c:v>58.073122529644245</c:v>
                </c:pt>
                <c:pt idx="221">
                  <c:v>57.933420745920763</c:v>
                </c:pt>
                <c:pt idx="222">
                  <c:v>57.624562937062933</c:v>
                </c:pt>
                <c:pt idx="223">
                  <c:v>57.298492287854295</c:v>
                </c:pt>
                <c:pt idx="224">
                  <c:v>57.298492287854295</c:v>
                </c:pt>
                <c:pt idx="225">
                  <c:v>57.123448581560275</c:v>
                </c:pt>
                <c:pt idx="226">
                  <c:v>58.073122529644245</c:v>
                </c:pt>
                <c:pt idx="227">
                  <c:v>58.073122529644245</c:v>
                </c:pt>
                <c:pt idx="228">
                  <c:v>58.073122529644245</c:v>
                </c:pt>
                <c:pt idx="229">
                  <c:v>58.073122529644245</c:v>
                </c:pt>
                <c:pt idx="230">
                  <c:v>58.142876674870109</c:v>
                </c:pt>
                <c:pt idx="231">
                  <c:v>58.142876674870109</c:v>
                </c:pt>
                <c:pt idx="232">
                  <c:v>58.142876674870109</c:v>
                </c:pt>
                <c:pt idx="233">
                  <c:v>58.073122529644245</c:v>
                </c:pt>
                <c:pt idx="234">
                  <c:v>58.073122529644245</c:v>
                </c:pt>
                <c:pt idx="235">
                  <c:v>57.721445221445222</c:v>
                </c:pt>
                <c:pt idx="236">
                  <c:v>58.073122529644245</c:v>
                </c:pt>
                <c:pt idx="237">
                  <c:v>58.073122529644245</c:v>
                </c:pt>
                <c:pt idx="238">
                  <c:v>58.012065095398171</c:v>
                </c:pt>
                <c:pt idx="239">
                  <c:v>58.073122529644245</c:v>
                </c:pt>
                <c:pt idx="240">
                  <c:v>58.073122529644245</c:v>
                </c:pt>
                <c:pt idx="241">
                  <c:v>58.073122529644245</c:v>
                </c:pt>
                <c:pt idx="242">
                  <c:v>57.703207286540604</c:v>
                </c:pt>
                <c:pt idx="243">
                  <c:v>57.703207286540604</c:v>
                </c:pt>
                <c:pt idx="244">
                  <c:v>58.073122529644245</c:v>
                </c:pt>
                <c:pt idx="245">
                  <c:v>58.012065095398171</c:v>
                </c:pt>
                <c:pt idx="246">
                  <c:v>57.703207286540604</c:v>
                </c:pt>
                <c:pt idx="247">
                  <c:v>58.012065095398171</c:v>
                </c:pt>
                <c:pt idx="248">
                  <c:v>57.703207286540604</c:v>
                </c:pt>
                <c:pt idx="249">
                  <c:v>58.142876674870109</c:v>
                </c:pt>
                <c:pt idx="250">
                  <c:v>58.142876674870109</c:v>
                </c:pt>
                <c:pt idx="251">
                  <c:v>58.073122529644245</c:v>
                </c:pt>
                <c:pt idx="252">
                  <c:v>58.142876674870109</c:v>
                </c:pt>
                <c:pt idx="253">
                  <c:v>58.142876674870109</c:v>
                </c:pt>
                <c:pt idx="254">
                  <c:v>58.073122529644245</c:v>
                </c:pt>
                <c:pt idx="255">
                  <c:v>58.142876674870109</c:v>
                </c:pt>
                <c:pt idx="256">
                  <c:v>58.245399487537853</c:v>
                </c:pt>
                <c:pt idx="257">
                  <c:v>58.142876674870109</c:v>
                </c:pt>
                <c:pt idx="258">
                  <c:v>58.073122529644245</c:v>
                </c:pt>
                <c:pt idx="259">
                  <c:v>58.073122529644245</c:v>
                </c:pt>
                <c:pt idx="260">
                  <c:v>57.703207286540604</c:v>
                </c:pt>
                <c:pt idx="261">
                  <c:v>58.012065095398171</c:v>
                </c:pt>
                <c:pt idx="262">
                  <c:v>58.073122529644245</c:v>
                </c:pt>
                <c:pt idx="263">
                  <c:v>58.073122529644245</c:v>
                </c:pt>
                <c:pt idx="264">
                  <c:v>58.012065095398171</c:v>
                </c:pt>
                <c:pt idx="265">
                  <c:v>57.703207286540604</c:v>
                </c:pt>
                <c:pt idx="266">
                  <c:v>57.412587412587179</c:v>
                </c:pt>
                <c:pt idx="267">
                  <c:v>57.993827160493794</c:v>
                </c:pt>
                <c:pt idx="268">
                  <c:v>57.993827160493794</c:v>
                </c:pt>
                <c:pt idx="269">
                  <c:v>57.993827160493794</c:v>
                </c:pt>
                <c:pt idx="270">
                  <c:v>57.993827160493794</c:v>
                </c:pt>
                <c:pt idx="271">
                  <c:v>57.993827160493794</c:v>
                </c:pt>
                <c:pt idx="272">
                  <c:v>58.030303030303031</c:v>
                </c:pt>
                <c:pt idx="273">
                  <c:v>58.030303030303031</c:v>
                </c:pt>
                <c:pt idx="274">
                  <c:v>57.412587412587179</c:v>
                </c:pt>
                <c:pt idx="275">
                  <c:v>57.412587412587179</c:v>
                </c:pt>
                <c:pt idx="276">
                  <c:v>57.412587412587179</c:v>
                </c:pt>
                <c:pt idx="277">
                  <c:v>57.412587412587179</c:v>
                </c:pt>
                <c:pt idx="278">
                  <c:v>57.191616766467064</c:v>
                </c:pt>
                <c:pt idx="279">
                  <c:v>57.184397163120494</c:v>
                </c:pt>
                <c:pt idx="280">
                  <c:v>57.191616766467064</c:v>
                </c:pt>
                <c:pt idx="281">
                  <c:v>57.412587412587179</c:v>
                </c:pt>
                <c:pt idx="282">
                  <c:v>57.412587412587179</c:v>
                </c:pt>
                <c:pt idx="283">
                  <c:v>57.191616766467064</c:v>
                </c:pt>
                <c:pt idx="284">
                  <c:v>57.184397163120494</c:v>
                </c:pt>
                <c:pt idx="285">
                  <c:v>57.191616766467064</c:v>
                </c:pt>
                <c:pt idx="286">
                  <c:v>57.191616766467064</c:v>
                </c:pt>
                <c:pt idx="287">
                  <c:v>57.412587412587179</c:v>
                </c:pt>
                <c:pt idx="288">
                  <c:v>57.412587412587179</c:v>
                </c:pt>
                <c:pt idx="289">
                  <c:v>57.191616766467064</c:v>
                </c:pt>
                <c:pt idx="290">
                  <c:v>57.184397163120494</c:v>
                </c:pt>
                <c:pt idx="291">
                  <c:v>57.184397163120494</c:v>
                </c:pt>
                <c:pt idx="292">
                  <c:v>57.191616766467064</c:v>
                </c:pt>
                <c:pt idx="293">
                  <c:v>57.191616766467064</c:v>
                </c:pt>
                <c:pt idx="294">
                  <c:v>57.184397163120494</c:v>
                </c:pt>
                <c:pt idx="295">
                  <c:v>57.191616766467064</c:v>
                </c:pt>
                <c:pt idx="296">
                  <c:v>57.191616766467064</c:v>
                </c:pt>
                <c:pt idx="297">
                  <c:v>57.191616766467064</c:v>
                </c:pt>
                <c:pt idx="298">
                  <c:v>57.191616766467064</c:v>
                </c:pt>
                <c:pt idx="299">
                  <c:v>57.191616766467064</c:v>
                </c:pt>
                <c:pt idx="300">
                  <c:v>57.191616766467064</c:v>
                </c:pt>
                <c:pt idx="301">
                  <c:v>57.184397163120494</c:v>
                </c:pt>
                <c:pt idx="302">
                  <c:v>57.184397163120494</c:v>
                </c:pt>
                <c:pt idx="303">
                  <c:v>57.191616766467064</c:v>
                </c:pt>
                <c:pt idx="304">
                  <c:v>57.191616766467064</c:v>
                </c:pt>
                <c:pt idx="305">
                  <c:v>57.184397163120494</c:v>
                </c:pt>
                <c:pt idx="306">
                  <c:v>57.191616766467064</c:v>
                </c:pt>
                <c:pt idx="307">
                  <c:v>57.412587412587179</c:v>
                </c:pt>
                <c:pt idx="308">
                  <c:v>57.412587412587179</c:v>
                </c:pt>
                <c:pt idx="309">
                  <c:v>57.191616766467064</c:v>
                </c:pt>
                <c:pt idx="310">
                  <c:v>57.191616766467064</c:v>
                </c:pt>
                <c:pt idx="311">
                  <c:v>57.062500000000163</c:v>
                </c:pt>
                <c:pt idx="312">
                  <c:v>57.062500000000163</c:v>
                </c:pt>
                <c:pt idx="313">
                  <c:v>57.184397163120494</c:v>
                </c:pt>
                <c:pt idx="314">
                  <c:v>57.062500000000163</c:v>
                </c:pt>
                <c:pt idx="315">
                  <c:v>56.970414201183424</c:v>
                </c:pt>
                <c:pt idx="316">
                  <c:v>57.062500000000163</c:v>
                </c:pt>
                <c:pt idx="317">
                  <c:v>57.184397163120494</c:v>
                </c:pt>
                <c:pt idx="318">
                  <c:v>57.184397163120494</c:v>
                </c:pt>
                <c:pt idx="319">
                  <c:v>57.062500000000163</c:v>
                </c:pt>
                <c:pt idx="320">
                  <c:v>56.970414201183424</c:v>
                </c:pt>
                <c:pt idx="321">
                  <c:v>56.970414201183424</c:v>
                </c:pt>
                <c:pt idx="322">
                  <c:v>57.123448581560275</c:v>
                </c:pt>
                <c:pt idx="323">
                  <c:v>57.184397163120494</c:v>
                </c:pt>
                <c:pt idx="324">
                  <c:v>57.184397163120494</c:v>
                </c:pt>
                <c:pt idx="325">
                  <c:v>57.062500000000163</c:v>
                </c:pt>
                <c:pt idx="326">
                  <c:v>56.970414201183424</c:v>
                </c:pt>
                <c:pt idx="327">
                  <c:v>56.598901098901365</c:v>
                </c:pt>
                <c:pt idx="328">
                  <c:v>56.998794057113344</c:v>
                </c:pt>
                <c:pt idx="329">
                  <c:v>57.044836956521763</c:v>
                </c:pt>
                <c:pt idx="330">
                  <c:v>57.016457100591715</c:v>
                </c:pt>
                <c:pt idx="331">
                  <c:v>56.784657650041886</c:v>
                </c:pt>
                <c:pt idx="332">
                  <c:v>56.998794057113344</c:v>
                </c:pt>
                <c:pt idx="333">
                  <c:v>56.998794057113344</c:v>
                </c:pt>
                <c:pt idx="334">
                  <c:v>56.998794057113344</c:v>
                </c:pt>
                <c:pt idx="335">
                  <c:v>56.998794057113344</c:v>
                </c:pt>
                <c:pt idx="336">
                  <c:v>56.998794057113344</c:v>
                </c:pt>
                <c:pt idx="337">
                  <c:v>56.998794057113344</c:v>
                </c:pt>
                <c:pt idx="338">
                  <c:v>56.998794057113344</c:v>
                </c:pt>
                <c:pt idx="339">
                  <c:v>56.784657650041886</c:v>
                </c:pt>
                <c:pt idx="340">
                  <c:v>56.784657650041886</c:v>
                </c:pt>
                <c:pt idx="341">
                  <c:v>56.784657650041886</c:v>
                </c:pt>
                <c:pt idx="342">
                  <c:v>56.784657650041886</c:v>
                </c:pt>
                <c:pt idx="343">
                  <c:v>56.998794057113344</c:v>
                </c:pt>
                <c:pt idx="344">
                  <c:v>57.044836956521763</c:v>
                </c:pt>
                <c:pt idx="345">
                  <c:v>57.044836956521763</c:v>
                </c:pt>
                <c:pt idx="346">
                  <c:v>56.998794057113344</c:v>
                </c:pt>
                <c:pt idx="347">
                  <c:v>56.587644993894727</c:v>
                </c:pt>
                <c:pt idx="348">
                  <c:v>56.784657650041886</c:v>
                </c:pt>
                <c:pt idx="349">
                  <c:v>56.998794057113344</c:v>
                </c:pt>
                <c:pt idx="350">
                  <c:v>56.784657650041886</c:v>
                </c:pt>
                <c:pt idx="351">
                  <c:v>56.998794057113344</c:v>
                </c:pt>
                <c:pt idx="352">
                  <c:v>56.998794057113344</c:v>
                </c:pt>
                <c:pt idx="353">
                  <c:v>56.784657650041886</c:v>
                </c:pt>
                <c:pt idx="354">
                  <c:v>56.587644993894727</c:v>
                </c:pt>
                <c:pt idx="355">
                  <c:v>56.587644993894727</c:v>
                </c:pt>
                <c:pt idx="356">
                  <c:v>56.998794057113344</c:v>
                </c:pt>
                <c:pt idx="357">
                  <c:v>56.998794057113344</c:v>
                </c:pt>
                <c:pt idx="358">
                  <c:v>56.48758094751193</c:v>
                </c:pt>
                <c:pt idx="359">
                  <c:v>56.587644993894727</c:v>
                </c:pt>
                <c:pt idx="360">
                  <c:v>56.784657650041886</c:v>
                </c:pt>
                <c:pt idx="361">
                  <c:v>56.998794057113344</c:v>
                </c:pt>
                <c:pt idx="362">
                  <c:v>56.998794057113344</c:v>
                </c:pt>
                <c:pt idx="363">
                  <c:v>56.998794057113344</c:v>
                </c:pt>
                <c:pt idx="364">
                  <c:v>56.48758094751193</c:v>
                </c:pt>
                <c:pt idx="365">
                  <c:v>56.48758094751193</c:v>
                </c:pt>
                <c:pt idx="366">
                  <c:v>56.257281239909574</c:v>
                </c:pt>
                <c:pt idx="367">
                  <c:v>56.48758094751193</c:v>
                </c:pt>
                <c:pt idx="368">
                  <c:v>56.48758094751193</c:v>
                </c:pt>
                <c:pt idx="369">
                  <c:v>56.48758094751193</c:v>
                </c:pt>
                <c:pt idx="370">
                  <c:v>56.784657650041886</c:v>
                </c:pt>
                <c:pt idx="371">
                  <c:v>56.998794057113344</c:v>
                </c:pt>
                <c:pt idx="372">
                  <c:v>56.998794057113344</c:v>
                </c:pt>
                <c:pt idx="373">
                  <c:v>56.784657650041886</c:v>
                </c:pt>
                <c:pt idx="374">
                  <c:v>56.498837052518034</c:v>
                </c:pt>
                <c:pt idx="375">
                  <c:v>56.998794057113344</c:v>
                </c:pt>
                <c:pt idx="376">
                  <c:v>56.784657650041886</c:v>
                </c:pt>
                <c:pt idx="377">
                  <c:v>57.093897837350752</c:v>
                </c:pt>
                <c:pt idx="378">
                  <c:v>57.093897837350752</c:v>
                </c:pt>
                <c:pt idx="379">
                  <c:v>56.998794057113344</c:v>
                </c:pt>
                <c:pt idx="380">
                  <c:v>56.784657650041886</c:v>
                </c:pt>
                <c:pt idx="381">
                  <c:v>56.784657650041886</c:v>
                </c:pt>
                <c:pt idx="382">
                  <c:v>56.998794057113344</c:v>
                </c:pt>
                <c:pt idx="383">
                  <c:v>56.998794057113344</c:v>
                </c:pt>
                <c:pt idx="384">
                  <c:v>56.491264675655877</c:v>
                </c:pt>
                <c:pt idx="385">
                  <c:v>56.591328722039513</c:v>
                </c:pt>
                <c:pt idx="386">
                  <c:v>56.591328722039513</c:v>
                </c:pt>
                <c:pt idx="387">
                  <c:v>56.491264675655877</c:v>
                </c:pt>
                <c:pt idx="388">
                  <c:v>56.491264675655877</c:v>
                </c:pt>
                <c:pt idx="389">
                  <c:v>56.491264675655877</c:v>
                </c:pt>
                <c:pt idx="390">
                  <c:v>56.491264675655877</c:v>
                </c:pt>
                <c:pt idx="391">
                  <c:v>56.257281239909574</c:v>
                </c:pt>
                <c:pt idx="392">
                  <c:v>56.257281239909574</c:v>
                </c:pt>
                <c:pt idx="393">
                  <c:v>56.257281239909574</c:v>
                </c:pt>
                <c:pt idx="394">
                  <c:v>56.257281239909574</c:v>
                </c:pt>
                <c:pt idx="395">
                  <c:v>56.257281239909574</c:v>
                </c:pt>
                <c:pt idx="396">
                  <c:v>56.257281239909574</c:v>
                </c:pt>
                <c:pt idx="397">
                  <c:v>56.075646216132043</c:v>
                </c:pt>
                <c:pt idx="398">
                  <c:v>55.990278951817395</c:v>
                </c:pt>
                <c:pt idx="399">
                  <c:v>56.075646216132043</c:v>
                </c:pt>
                <c:pt idx="400">
                  <c:v>56.075646216132043</c:v>
                </c:pt>
                <c:pt idx="401">
                  <c:v>56.075646216132043</c:v>
                </c:pt>
                <c:pt idx="402">
                  <c:v>56.491264675655877</c:v>
                </c:pt>
                <c:pt idx="403">
                  <c:v>56.591328722039513</c:v>
                </c:pt>
                <c:pt idx="404">
                  <c:v>56.591328722039513</c:v>
                </c:pt>
                <c:pt idx="405">
                  <c:v>56.491264675655877</c:v>
                </c:pt>
                <c:pt idx="406">
                  <c:v>56.257281239909574</c:v>
                </c:pt>
                <c:pt idx="407">
                  <c:v>56.102012383901325</c:v>
                </c:pt>
                <c:pt idx="408">
                  <c:v>56.061869126348746</c:v>
                </c:pt>
                <c:pt idx="409">
                  <c:v>56.491264675655877</c:v>
                </c:pt>
                <c:pt idx="410">
                  <c:v>56.257281239909574</c:v>
                </c:pt>
                <c:pt idx="411">
                  <c:v>56.491264675655877</c:v>
                </c:pt>
                <c:pt idx="412">
                  <c:v>56.257281239909574</c:v>
                </c:pt>
                <c:pt idx="413">
                  <c:v>56.257281239909574</c:v>
                </c:pt>
                <c:pt idx="414">
                  <c:v>56.491264675655877</c:v>
                </c:pt>
                <c:pt idx="415">
                  <c:v>56.491264675655877</c:v>
                </c:pt>
                <c:pt idx="416">
                  <c:v>56.102012383901325</c:v>
                </c:pt>
                <c:pt idx="417">
                  <c:v>56.257281239909574</c:v>
                </c:pt>
                <c:pt idx="418">
                  <c:v>56.491264675655877</c:v>
                </c:pt>
                <c:pt idx="419">
                  <c:v>56.491264675655877</c:v>
                </c:pt>
                <c:pt idx="420">
                  <c:v>56.491264675655877</c:v>
                </c:pt>
                <c:pt idx="421">
                  <c:v>56.491264675655877</c:v>
                </c:pt>
                <c:pt idx="422">
                  <c:v>56.491264675655877</c:v>
                </c:pt>
                <c:pt idx="423">
                  <c:v>56.491264675655877</c:v>
                </c:pt>
                <c:pt idx="424">
                  <c:v>56.102012383901325</c:v>
                </c:pt>
                <c:pt idx="425">
                  <c:v>56.102012383901325</c:v>
                </c:pt>
                <c:pt idx="426">
                  <c:v>56.061869126348746</c:v>
                </c:pt>
                <c:pt idx="427">
                  <c:v>56.061869126348746</c:v>
                </c:pt>
                <c:pt idx="428">
                  <c:v>56.061869126348746</c:v>
                </c:pt>
                <c:pt idx="429">
                  <c:v>56.102012383901325</c:v>
                </c:pt>
                <c:pt idx="430">
                  <c:v>56.061869126348746</c:v>
                </c:pt>
                <c:pt idx="431">
                  <c:v>56.061869126348746</c:v>
                </c:pt>
                <c:pt idx="432">
                  <c:v>56.061869126348746</c:v>
                </c:pt>
                <c:pt idx="433">
                  <c:v>55.990278951817395</c:v>
                </c:pt>
                <c:pt idx="434">
                  <c:v>55.990278951817395</c:v>
                </c:pt>
                <c:pt idx="435">
                  <c:v>56.061869126348746</c:v>
                </c:pt>
                <c:pt idx="436">
                  <c:v>56.102012383901325</c:v>
                </c:pt>
                <c:pt idx="437">
                  <c:v>56.102012383901325</c:v>
                </c:pt>
                <c:pt idx="438">
                  <c:v>55.589374459809854</c:v>
                </c:pt>
                <c:pt idx="439">
                  <c:v>55.792239010989434</c:v>
                </c:pt>
                <c:pt idx="440">
                  <c:v>55.990278951817395</c:v>
                </c:pt>
                <c:pt idx="441">
                  <c:v>55.990278951817395</c:v>
                </c:pt>
                <c:pt idx="442">
                  <c:v>54.710392773774487</c:v>
                </c:pt>
                <c:pt idx="443">
                  <c:v>54.710392773774487</c:v>
                </c:pt>
                <c:pt idx="444">
                  <c:v>55.137017422441545</c:v>
                </c:pt>
                <c:pt idx="445">
                  <c:v>55.382728247981483</c:v>
                </c:pt>
                <c:pt idx="446">
                  <c:v>55.382728247981483</c:v>
                </c:pt>
                <c:pt idx="447">
                  <c:v>54.710392773774487</c:v>
                </c:pt>
                <c:pt idx="448">
                  <c:v>55.137017422441545</c:v>
                </c:pt>
                <c:pt idx="449">
                  <c:v>54.710392773774487</c:v>
                </c:pt>
                <c:pt idx="450">
                  <c:v>54.239938927779626</c:v>
                </c:pt>
                <c:pt idx="451">
                  <c:v>54.364803251065169</c:v>
                </c:pt>
                <c:pt idx="452">
                  <c:v>53.985544370929162</c:v>
                </c:pt>
                <c:pt idx="453">
                  <c:v>54.063880502145224</c:v>
                </c:pt>
                <c:pt idx="454">
                  <c:v>54.239938927779626</c:v>
                </c:pt>
                <c:pt idx="455">
                  <c:v>54.239938927779626</c:v>
                </c:pt>
                <c:pt idx="456">
                  <c:v>54.063880502145224</c:v>
                </c:pt>
                <c:pt idx="457">
                  <c:v>53.985544370929162</c:v>
                </c:pt>
                <c:pt idx="458">
                  <c:v>53.985544370929162</c:v>
                </c:pt>
                <c:pt idx="459">
                  <c:v>53.985544370929162</c:v>
                </c:pt>
                <c:pt idx="460">
                  <c:v>54.063880502145224</c:v>
                </c:pt>
                <c:pt idx="461">
                  <c:v>54.063880502145224</c:v>
                </c:pt>
                <c:pt idx="462">
                  <c:v>53.985544370929162</c:v>
                </c:pt>
                <c:pt idx="463">
                  <c:v>54.063880502145224</c:v>
                </c:pt>
                <c:pt idx="464">
                  <c:v>54.239938927779626</c:v>
                </c:pt>
                <c:pt idx="465">
                  <c:v>54.063880502145224</c:v>
                </c:pt>
                <c:pt idx="466">
                  <c:v>53.985544370929162</c:v>
                </c:pt>
                <c:pt idx="467">
                  <c:v>54.063880502145224</c:v>
                </c:pt>
                <c:pt idx="468">
                  <c:v>54.063880502145224</c:v>
                </c:pt>
                <c:pt idx="469">
                  <c:v>54.239938927779626</c:v>
                </c:pt>
                <c:pt idx="470">
                  <c:v>54.239938927779626</c:v>
                </c:pt>
                <c:pt idx="471">
                  <c:v>54.239938927779626</c:v>
                </c:pt>
                <c:pt idx="472">
                  <c:v>54.063880502145224</c:v>
                </c:pt>
                <c:pt idx="473">
                  <c:v>54.063880502145224</c:v>
                </c:pt>
                <c:pt idx="474">
                  <c:v>54.063880502145224</c:v>
                </c:pt>
                <c:pt idx="475">
                  <c:v>54.063880502145224</c:v>
                </c:pt>
                <c:pt idx="476">
                  <c:v>54.248017032645912</c:v>
                </c:pt>
                <c:pt idx="477">
                  <c:v>54.364803251065169</c:v>
                </c:pt>
                <c:pt idx="478">
                  <c:v>54.239938927779626</c:v>
                </c:pt>
                <c:pt idx="479">
                  <c:v>54.063880502145224</c:v>
                </c:pt>
                <c:pt idx="480">
                  <c:v>54.799506004599522</c:v>
                </c:pt>
                <c:pt idx="481">
                  <c:v>55.382728247981483</c:v>
                </c:pt>
                <c:pt idx="482">
                  <c:v>54.799506004599522</c:v>
                </c:pt>
                <c:pt idx="483">
                  <c:v>54.063880502145224</c:v>
                </c:pt>
                <c:pt idx="484">
                  <c:v>54.248017032645912</c:v>
                </c:pt>
                <c:pt idx="485">
                  <c:v>54.248017032645912</c:v>
                </c:pt>
                <c:pt idx="486">
                  <c:v>54.248017032645912</c:v>
                </c:pt>
                <c:pt idx="487">
                  <c:v>54.248017032645912</c:v>
                </c:pt>
                <c:pt idx="488">
                  <c:v>54.248017032645912</c:v>
                </c:pt>
                <c:pt idx="489">
                  <c:v>54.063880502145224</c:v>
                </c:pt>
                <c:pt idx="490">
                  <c:v>54.063880502145224</c:v>
                </c:pt>
                <c:pt idx="491">
                  <c:v>54.063880502145224</c:v>
                </c:pt>
                <c:pt idx="492">
                  <c:v>54.063880502145224</c:v>
                </c:pt>
                <c:pt idx="493">
                  <c:v>54.248017032645912</c:v>
                </c:pt>
                <c:pt idx="494">
                  <c:v>54.063880502145224</c:v>
                </c:pt>
                <c:pt idx="495">
                  <c:v>54.063880502145224</c:v>
                </c:pt>
                <c:pt idx="496">
                  <c:v>54.516121809225254</c:v>
                </c:pt>
                <c:pt idx="497">
                  <c:v>54.640986132511557</c:v>
                </c:pt>
                <c:pt idx="498">
                  <c:v>54.248017032645912</c:v>
                </c:pt>
                <c:pt idx="499">
                  <c:v>54.063880502145224</c:v>
                </c:pt>
                <c:pt idx="500">
                  <c:v>54.063880502145224</c:v>
                </c:pt>
                <c:pt idx="501">
                  <c:v>54.063880502145224</c:v>
                </c:pt>
                <c:pt idx="502">
                  <c:v>53.985544370929162</c:v>
                </c:pt>
                <c:pt idx="503">
                  <c:v>55.067610781178615</c:v>
                </c:pt>
                <c:pt idx="504">
                  <c:v>55.067610781178615</c:v>
                </c:pt>
                <c:pt idx="505">
                  <c:v>54.516121809225254</c:v>
                </c:pt>
                <c:pt idx="506">
                  <c:v>54.516121809225254</c:v>
                </c:pt>
                <c:pt idx="507">
                  <c:v>54.063880502145224</c:v>
                </c:pt>
                <c:pt idx="508">
                  <c:v>55.608347902097911</c:v>
                </c:pt>
                <c:pt idx="509">
                  <c:v>55.658073607427056</c:v>
                </c:pt>
                <c:pt idx="510">
                  <c:v>55.608347902097911</c:v>
                </c:pt>
                <c:pt idx="511">
                  <c:v>55.608347902097911</c:v>
                </c:pt>
                <c:pt idx="512">
                  <c:v>55.401701690269249</c:v>
                </c:pt>
                <c:pt idx="513">
                  <c:v>55.067610781178615</c:v>
                </c:pt>
                <c:pt idx="514">
                  <c:v>55.658073607427056</c:v>
                </c:pt>
                <c:pt idx="515">
                  <c:v>55.658073607427056</c:v>
                </c:pt>
                <c:pt idx="516">
                  <c:v>55.658073607427056</c:v>
                </c:pt>
                <c:pt idx="517">
                  <c:v>55.608347902097911</c:v>
                </c:pt>
                <c:pt idx="518">
                  <c:v>55.608347902097911</c:v>
                </c:pt>
                <c:pt idx="519">
                  <c:v>55.608347902097911</c:v>
                </c:pt>
                <c:pt idx="520">
                  <c:v>55.658073607427056</c:v>
                </c:pt>
                <c:pt idx="521">
                  <c:v>55.882479716024335</c:v>
                </c:pt>
                <c:pt idx="522">
                  <c:v>55.810889541492379</c:v>
                </c:pt>
                <c:pt idx="523">
                  <c:v>55.658073607427056</c:v>
                </c:pt>
                <c:pt idx="524">
                  <c:v>55.608347902097911</c:v>
                </c:pt>
                <c:pt idx="525">
                  <c:v>55.608347902097911</c:v>
                </c:pt>
                <c:pt idx="526">
                  <c:v>55.608347902097911</c:v>
                </c:pt>
                <c:pt idx="527">
                  <c:v>55.63942307692308</c:v>
                </c:pt>
                <c:pt idx="528">
                  <c:v>55.63942307692308</c:v>
                </c:pt>
                <c:pt idx="529">
                  <c:v>55.676724137931032</c:v>
                </c:pt>
                <c:pt idx="530">
                  <c:v>55.63942307692308</c:v>
                </c:pt>
                <c:pt idx="531">
                  <c:v>55.63942307692308</c:v>
                </c:pt>
                <c:pt idx="532">
                  <c:v>56.088235294117652</c:v>
                </c:pt>
                <c:pt idx="533">
                  <c:v>56.088235294117652</c:v>
                </c:pt>
                <c:pt idx="534">
                  <c:v>56.115789473683847</c:v>
                </c:pt>
                <c:pt idx="535">
                  <c:v>56.088235294117652</c:v>
                </c:pt>
                <c:pt idx="536">
                  <c:v>56.088235294117652</c:v>
                </c:pt>
                <c:pt idx="537">
                  <c:v>55.676724137931032</c:v>
                </c:pt>
                <c:pt idx="538">
                  <c:v>56.088235294117652</c:v>
                </c:pt>
                <c:pt idx="539">
                  <c:v>56.088235294117652</c:v>
                </c:pt>
                <c:pt idx="540">
                  <c:v>56.088235294117652</c:v>
                </c:pt>
                <c:pt idx="541">
                  <c:v>56.088235294117652</c:v>
                </c:pt>
                <c:pt idx="542">
                  <c:v>56.088235294117652</c:v>
                </c:pt>
                <c:pt idx="543">
                  <c:v>56.088235294117652</c:v>
                </c:pt>
                <c:pt idx="544">
                  <c:v>56.088235294117652</c:v>
                </c:pt>
                <c:pt idx="545">
                  <c:v>55.577272727272728</c:v>
                </c:pt>
                <c:pt idx="546">
                  <c:v>55.63942307692308</c:v>
                </c:pt>
                <c:pt idx="547">
                  <c:v>55.676724137931032</c:v>
                </c:pt>
                <c:pt idx="548">
                  <c:v>55.226130653266324</c:v>
                </c:pt>
                <c:pt idx="549">
                  <c:v>55.577272727272728</c:v>
                </c:pt>
                <c:pt idx="550">
                  <c:v>55.226130653266324</c:v>
                </c:pt>
                <c:pt idx="551">
                  <c:v>54.909090909090907</c:v>
                </c:pt>
                <c:pt idx="552">
                  <c:v>55.226130653266324</c:v>
                </c:pt>
                <c:pt idx="553">
                  <c:v>55.226130653266324</c:v>
                </c:pt>
                <c:pt idx="554">
                  <c:v>55.226130653266324</c:v>
                </c:pt>
                <c:pt idx="555">
                  <c:v>55.226130653266324</c:v>
                </c:pt>
                <c:pt idx="556">
                  <c:v>55.226130653266324</c:v>
                </c:pt>
                <c:pt idx="557">
                  <c:v>54.909090909090907</c:v>
                </c:pt>
                <c:pt idx="558">
                  <c:v>55.63942307692308</c:v>
                </c:pt>
                <c:pt idx="559">
                  <c:v>55.63942307692308</c:v>
                </c:pt>
                <c:pt idx="560">
                  <c:v>55.676724137931032</c:v>
                </c:pt>
                <c:pt idx="561">
                  <c:v>55.676724137931032</c:v>
                </c:pt>
                <c:pt idx="562">
                  <c:v>55.63942307692308</c:v>
                </c:pt>
                <c:pt idx="563">
                  <c:v>55.577272727272728</c:v>
                </c:pt>
                <c:pt idx="564">
                  <c:v>55.577272727272728</c:v>
                </c:pt>
                <c:pt idx="565">
                  <c:v>55.226130653266324</c:v>
                </c:pt>
                <c:pt idx="566">
                  <c:v>55.63942307692308</c:v>
                </c:pt>
                <c:pt idx="567">
                  <c:v>55.63942307692308</c:v>
                </c:pt>
                <c:pt idx="568">
                  <c:v>55.63942307692308</c:v>
                </c:pt>
                <c:pt idx="569">
                  <c:v>55.63942307692308</c:v>
                </c:pt>
                <c:pt idx="570">
                  <c:v>55.63942307692308</c:v>
                </c:pt>
                <c:pt idx="571">
                  <c:v>55.676724137931032</c:v>
                </c:pt>
                <c:pt idx="572">
                  <c:v>55.63942307692308</c:v>
                </c:pt>
                <c:pt idx="573">
                  <c:v>54.561538461538454</c:v>
                </c:pt>
                <c:pt idx="574">
                  <c:v>54.909090909090907</c:v>
                </c:pt>
                <c:pt idx="575">
                  <c:v>55.226130653266324</c:v>
                </c:pt>
                <c:pt idx="576">
                  <c:v>55.577272727272728</c:v>
                </c:pt>
                <c:pt idx="577">
                  <c:v>55.226130653266324</c:v>
                </c:pt>
                <c:pt idx="578">
                  <c:v>54.909090909090907</c:v>
                </c:pt>
                <c:pt idx="579">
                  <c:v>54.909090909090907</c:v>
                </c:pt>
                <c:pt idx="580">
                  <c:v>54.561538461538454</c:v>
                </c:pt>
                <c:pt idx="581">
                  <c:v>54.561538461538454</c:v>
                </c:pt>
                <c:pt idx="582">
                  <c:v>54.561538461538454</c:v>
                </c:pt>
                <c:pt idx="583">
                  <c:v>54.909090909090907</c:v>
                </c:pt>
                <c:pt idx="584">
                  <c:v>54.441860465115766</c:v>
                </c:pt>
                <c:pt idx="585">
                  <c:v>54.561538461538454</c:v>
                </c:pt>
                <c:pt idx="586">
                  <c:v>54.909090909090907</c:v>
                </c:pt>
                <c:pt idx="587">
                  <c:v>54.909090909090907</c:v>
                </c:pt>
                <c:pt idx="588">
                  <c:v>54.561538461538454</c:v>
                </c:pt>
                <c:pt idx="589">
                  <c:v>54.561538461538454</c:v>
                </c:pt>
                <c:pt idx="590">
                  <c:v>54.561538461538454</c:v>
                </c:pt>
                <c:pt idx="591">
                  <c:v>54.297709923664122</c:v>
                </c:pt>
                <c:pt idx="592">
                  <c:v>54.123152709359992</c:v>
                </c:pt>
                <c:pt idx="593">
                  <c:v>54.297709923664122</c:v>
                </c:pt>
                <c:pt idx="594">
                  <c:v>54.297709923664122</c:v>
                </c:pt>
                <c:pt idx="595">
                  <c:v>54.297709923664122</c:v>
                </c:pt>
                <c:pt idx="596">
                  <c:v>54.297709923664122</c:v>
                </c:pt>
                <c:pt idx="597">
                  <c:v>54.123152709359992</c:v>
                </c:pt>
                <c:pt idx="598">
                  <c:v>54.004608294930883</c:v>
                </c:pt>
                <c:pt idx="599">
                  <c:v>54.441860465115766</c:v>
                </c:pt>
                <c:pt idx="600">
                  <c:v>54.441860465115766</c:v>
                </c:pt>
                <c:pt idx="601">
                  <c:v>54.441860465115766</c:v>
                </c:pt>
                <c:pt idx="602">
                  <c:v>54.441860465115766</c:v>
                </c:pt>
                <c:pt idx="603">
                  <c:v>54.441860465115766</c:v>
                </c:pt>
                <c:pt idx="604">
                  <c:v>54.297709923664122</c:v>
                </c:pt>
                <c:pt idx="605">
                  <c:v>54.441860465115766</c:v>
                </c:pt>
                <c:pt idx="606">
                  <c:v>54.441860465115766</c:v>
                </c:pt>
                <c:pt idx="607">
                  <c:v>54.561538461538454</c:v>
                </c:pt>
                <c:pt idx="608">
                  <c:v>54.441860465115766</c:v>
                </c:pt>
                <c:pt idx="609">
                  <c:v>54.297709923664122</c:v>
                </c:pt>
                <c:pt idx="610">
                  <c:v>54.004608294930883</c:v>
                </c:pt>
                <c:pt idx="611">
                  <c:v>54.441860465115766</c:v>
                </c:pt>
                <c:pt idx="612">
                  <c:v>54.297709923664122</c:v>
                </c:pt>
                <c:pt idx="613">
                  <c:v>54.297709923664122</c:v>
                </c:pt>
                <c:pt idx="614">
                  <c:v>54.441860465115766</c:v>
                </c:pt>
                <c:pt idx="615">
                  <c:v>54.297709923664122</c:v>
                </c:pt>
                <c:pt idx="616">
                  <c:v>54.297709923664122</c:v>
                </c:pt>
                <c:pt idx="617">
                  <c:v>54.297709923664122</c:v>
                </c:pt>
                <c:pt idx="618">
                  <c:v>54.004608294930883</c:v>
                </c:pt>
                <c:pt idx="619">
                  <c:v>54.004608294930883</c:v>
                </c:pt>
                <c:pt idx="620">
                  <c:v>54.004608294930883</c:v>
                </c:pt>
                <c:pt idx="621">
                  <c:v>54.004608294930883</c:v>
                </c:pt>
                <c:pt idx="622">
                  <c:v>54.297709923664122</c:v>
                </c:pt>
                <c:pt idx="623">
                  <c:v>54.561538461538454</c:v>
                </c:pt>
                <c:pt idx="624">
                  <c:v>54.561538461538454</c:v>
                </c:pt>
                <c:pt idx="625">
                  <c:v>54.441860465115766</c:v>
                </c:pt>
                <c:pt idx="626">
                  <c:v>54.909090909090907</c:v>
                </c:pt>
                <c:pt idx="627">
                  <c:v>54.909090909090907</c:v>
                </c:pt>
                <c:pt idx="628">
                  <c:v>54.561538461538454</c:v>
                </c:pt>
                <c:pt idx="629">
                  <c:v>54.561538461538454</c:v>
                </c:pt>
                <c:pt idx="630">
                  <c:v>54.561538461538454</c:v>
                </c:pt>
                <c:pt idx="631">
                  <c:v>54.909090909090907</c:v>
                </c:pt>
                <c:pt idx="632">
                  <c:v>54.561538461538454</c:v>
                </c:pt>
                <c:pt idx="633">
                  <c:v>54.561538461538454</c:v>
                </c:pt>
                <c:pt idx="634">
                  <c:v>54.561538461538454</c:v>
                </c:pt>
                <c:pt idx="635">
                  <c:v>54.909090909090907</c:v>
                </c:pt>
                <c:pt idx="636">
                  <c:v>54.909090909090907</c:v>
                </c:pt>
                <c:pt idx="637">
                  <c:v>54.561538461538454</c:v>
                </c:pt>
                <c:pt idx="638">
                  <c:v>54.561538461538454</c:v>
                </c:pt>
                <c:pt idx="639">
                  <c:v>57.40384615384577</c:v>
                </c:pt>
                <c:pt idx="640">
                  <c:v>57.40384615384577</c:v>
                </c:pt>
                <c:pt idx="641">
                  <c:v>57.40384615384577</c:v>
                </c:pt>
                <c:pt idx="642">
                  <c:v>57.021645021644844</c:v>
                </c:pt>
                <c:pt idx="643">
                  <c:v>57.021645021644844</c:v>
                </c:pt>
                <c:pt idx="644">
                  <c:v>55.676724137931032</c:v>
                </c:pt>
                <c:pt idx="645">
                  <c:v>55.577272727272728</c:v>
                </c:pt>
                <c:pt idx="646">
                  <c:v>54.909090909090907</c:v>
                </c:pt>
                <c:pt idx="647">
                  <c:v>57.40384615384577</c:v>
                </c:pt>
                <c:pt idx="648">
                  <c:v>57.647577092511014</c:v>
                </c:pt>
                <c:pt idx="649">
                  <c:v>57.647577092511014</c:v>
                </c:pt>
                <c:pt idx="650">
                  <c:v>57.647577092511014</c:v>
                </c:pt>
                <c:pt idx="651">
                  <c:v>57.647577092511014</c:v>
                </c:pt>
                <c:pt idx="652">
                  <c:v>57.647577092511014</c:v>
                </c:pt>
                <c:pt idx="653">
                  <c:v>57.40384615384577</c:v>
                </c:pt>
                <c:pt idx="654">
                  <c:v>57.647577092511014</c:v>
                </c:pt>
                <c:pt idx="655">
                  <c:v>57.647577092511014</c:v>
                </c:pt>
                <c:pt idx="656">
                  <c:v>57.40384615384577</c:v>
                </c:pt>
                <c:pt idx="657">
                  <c:v>57.40384615384577</c:v>
                </c:pt>
                <c:pt idx="658">
                  <c:v>58</c:v>
                </c:pt>
                <c:pt idx="659">
                  <c:v>57.647577092511014</c:v>
                </c:pt>
                <c:pt idx="660">
                  <c:v>58.314935064935064</c:v>
                </c:pt>
                <c:pt idx="661">
                  <c:v>58.314935064935064</c:v>
                </c:pt>
                <c:pt idx="662">
                  <c:v>58.314935064935064</c:v>
                </c:pt>
                <c:pt idx="663">
                  <c:v>58.484716157205</c:v>
                </c:pt>
                <c:pt idx="664">
                  <c:v>58.314935064935064</c:v>
                </c:pt>
                <c:pt idx="665">
                  <c:v>58.399825611070156</c:v>
                </c:pt>
                <c:pt idx="666">
                  <c:v>58.399825611070156</c:v>
                </c:pt>
                <c:pt idx="667">
                  <c:v>58.314935064935064</c:v>
                </c:pt>
                <c:pt idx="668">
                  <c:v>57.212745587745545</c:v>
                </c:pt>
                <c:pt idx="669">
                  <c:v>57.70192307692308</c:v>
                </c:pt>
                <c:pt idx="670">
                  <c:v>57.212745587745545</c:v>
                </c:pt>
                <c:pt idx="671">
                  <c:v>57.70192307692308</c:v>
                </c:pt>
                <c:pt idx="672">
                  <c:v>58.157467532467109</c:v>
                </c:pt>
                <c:pt idx="673">
                  <c:v>56.34918457978759</c:v>
                </c:pt>
                <c:pt idx="674">
                  <c:v>56.34918457978759</c:v>
                </c:pt>
                <c:pt idx="675">
                  <c:v>56.34918457978759</c:v>
                </c:pt>
                <c:pt idx="676">
                  <c:v>56.34918457978759</c:v>
                </c:pt>
                <c:pt idx="677">
                  <c:v>56.34918457978759</c:v>
                </c:pt>
                <c:pt idx="678">
                  <c:v>56.540285145888575</c:v>
                </c:pt>
                <c:pt idx="679">
                  <c:v>56.540285145888575</c:v>
                </c:pt>
                <c:pt idx="680">
                  <c:v>56.156468531468263</c:v>
                </c:pt>
                <c:pt idx="681">
                  <c:v>54.816887226696814</c:v>
                </c:pt>
                <c:pt idx="682">
                  <c:v>54.762878787879146</c:v>
                </c:pt>
                <c:pt idx="683">
                  <c:v>58.404134199134198</c:v>
                </c:pt>
                <c:pt idx="684">
                  <c:v>58.157467532467109</c:v>
                </c:pt>
                <c:pt idx="685">
                  <c:v>57.70192307692308</c:v>
                </c:pt>
                <c:pt idx="686">
                  <c:v>56.156468531468263</c:v>
                </c:pt>
                <c:pt idx="687">
                  <c:v>58.157467532467109</c:v>
                </c:pt>
                <c:pt idx="688">
                  <c:v>58.157467532467109</c:v>
                </c:pt>
                <c:pt idx="689">
                  <c:v>58.157467532467109</c:v>
                </c:pt>
                <c:pt idx="690">
                  <c:v>58.157467532467109</c:v>
                </c:pt>
                <c:pt idx="691">
                  <c:v>58.157467532467109</c:v>
                </c:pt>
                <c:pt idx="692">
                  <c:v>58.157467532467109</c:v>
                </c:pt>
                <c:pt idx="693">
                  <c:v>57.70192307692308</c:v>
                </c:pt>
                <c:pt idx="694">
                  <c:v>57.70192307692308</c:v>
                </c:pt>
                <c:pt idx="695">
                  <c:v>57.302552007740644</c:v>
                </c:pt>
                <c:pt idx="696">
                  <c:v>56.156468531468263</c:v>
                </c:pt>
                <c:pt idx="697">
                  <c:v>56.156468531468263</c:v>
                </c:pt>
                <c:pt idx="698">
                  <c:v>55.962970702969663</c:v>
                </c:pt>
                <c:pt idx="699">
                  <c:v>57.302552007740644</c:v>
                </c:pt>
                <c:pt idx="700">
                  <c:v>57.302552007740644</c:v>
                </c:pt>
                <c:pt idx="701">
                  <c:v>54.67067510548523</c:v>
                </c:pt>
                <c:pt idx="702">
                  <c:v>55.962970702969663</c:v>
                </c:pt>
                <c:pt idx="703">
                  <c:v>55.962970702969663</c:v>
                </c:pt>
                <c:pt idx="704">
                  <c:v>55.962970702969663</c:v>
                </c:pt>
                <c:pt idx="705">
                  <c:v>57.302552007740644</c:v>
                </c:pt>
                <c:pt idx="706">
                  <c:v>55.962970702969663</c:v>
                </c:pt>
                <c:pt idx="707">
                  <c:v>55.962970702969663</c:v>
                </c:pt>
                <c:pt idx="708">
                  <c:v>54.501699463326894</c:v>
                </c:pt>
                <c:pt idx="709">
                  <c:v>54.589102564102554</c:v>
                </c:pt>
                <c:pt idx="710">
                  <c:v>54.501699463326894</c:v>
                </c:pt>
                <c:pt idx="711">
                  <c:v>54.369785194390204</c:v>
                </c:pt>
                <c:pt idx="712">
                  <c:v>54.369785194390204</c:v>
                </c:pt>
                <c:pt idx="713">
                  <c:v>54.501699463326894</c:v>
                </c:pt>
                <c:pt idx="714">
                  <c:v>54.369785194390204</c:v>
                </c:pt>
                <c:pt idx="715">
                  <c:v>54.501699463326894</c:v>
                </c:pt>
                <c:pt idx="716">
                  <c:v>54.501699463326894</c:v>
                </c:pt>
                <c:pt idx="717">
                  <c:v>54.369785194390204</c:v>
                </c:pt>
                <c:pt idx="718">
                  <c:v>54.077945870922981</c:v>
                </c:pt>
                <c:pt idx="719">
                  <c:v>54.369785194390204</c:v>
                </c:pt>
                <c:pt idx="720">
                  <c:v>54.077945870922981</c:v>
                </c:pt>
                <c:pt idx="721">
                  <c:v>54.077945870922981</c:v>
                </c:pt>
                <c:pt idx="722">
                  <c:v>54.077945870922981</c:v>
                </c:pt>
                <c:pt idx="723">
                  <c:v>54.369785194390204</c:v>
                </c:pt>
                <c:pt idx="724">
                  <c:v>54.369785194390204</c:v>
                </c:pt>
                <c:pt idx="725">
                  <c:v>54.077945870922981</c:v>
                </c:pt>
                <c:pt idx="726">
                  <c:v>53.402884895985324</c:v>
                </c:pt>
                <c:pt idx="727">
                  <c:v>53.588988087376848</c:v>
                </c:pt>
                <c:pt idx="728">
                  <c:v>53.826037473976172</c:v>
                </c:pt>
                <c:pt idx="729">
                  <c:v>53.217221055088302</c:v>
                </c:pt>
                <c:pt idx="730">
                  <c:v>53.341247871696943</c:v>
                </c:pt>
                <c:pt idx="731">
                  <c:v>53.402884895985324</c:v>
                </c:pt>
                <c:pt idx="732">
                  <c:v>53.402884895985324</c:v>
                </c:pt>
                <c:pt idx="733">
                  <c:v>53.402884895985324</c:v>
                </c:pt>
                <c:pt idx="734">
                  <c:v>53.217221055088302</c:v>
                </c:pt>
                <c:pt idx="735">
                  <c:v>53.217221055088302</c:v>
                </c:pt>
                <c:pt idx="736">
                  <c:v>53.217221055088302</c:v>
                </c:pt>
                <c:pt idx="737">
                  <c:v>53.217221055088302</c:v>
                </c:pt>
                <c:pt idx="738">
                  <c:v>53.217221055088302</c:v>
                </c:pt>
                <c:pt idx="739">
                  <c:v>53.015727124183002</c:v>
                </c:pt>
                <c:pt idx="740">
                  <c:v>53.217221055088302</c:v>
                </c:pt>
                <c:pt idx="741">
                  <c:v>53.217221055088302</c:v>
                </c:pt>
                <c:pt idx="742">
                  <c:v>53.341247871696943</c:v>
                </c:pt>
                <c:pt idx="743">
                  <c:v>53.402884895985324</c:v>
                </c:pt>
                <c:pt idx="744">
                  <c:v>53.341247871696943</c:v>
                </c:pt>
                <c:pt idx="745">
                  <c:v>53.217221055088302</c:v>
                </c:pt>
                <c:pt idx="746">
                  <c:v>53.015727124183002</c:v>
                </c:pt>
                <c:pt idx="747">
                  <c:v>53.341247871696943</c:v>
                </c:pt>
                <c:pt idx="748">
                  <c:v>53.341247871696943</c:v>
                </c:pt>
                <c:pt idx="749">
                  <c:v>53.341247871696943</c:v>
                </c:pt>
                <c:pt idx="750">
                  <c:v>53.217221055088302</c:v>
                </c:pt>
                <c:pt idx="751">
                  <c:v>53.341247871696943</c:v>
                </c:pt>
                <c:pt idx="752">
                  <c:v>53.217221055088302</c:v>
                </c:pt>
                <c:pt idx="753">
                  <c:v>53.136029411764369</c:v>
                </c:pt>
                <c:pt idx="754">
                  <c:v>53.136029411764369</c:v>
                </c:pt>
                <c:pt idx="755">
                  <c:v>53.136029411764369</c:v>
                </c:pt>
                <c:pt idx="756">
                  <c:v>53.085545722713867</c:v>
                </c:pt>
                <c:pt idx="757">
                  <c:v>53.085545722713867</c:v>
                </c:pt>
                <c:pt idx="758">
                  <c:v>53.085545722713867</c:v>
                </c:pt>
                <c:pt idx="759">
                  <c:v>53.136029411764369</c:v>
                </c:pt>
                <c:pt idx="760">
                  <c:v>53.085545722713867</c:v>
                </c:pt>
                <c:pt idx="761">
                  <c:v>53.136029411764369</c:v>
                </c:pt>
                <c:pt idx="762">
                  <c:v>53.085545722713867</c:v>
                </c:pt>
                <c:pt idx="763">
                  <c:v>52.895424836601308</c:v>
                </c:pt>
                <c:pt idx="764">
                  <c:v>52.895424836601308</c:v>
                </c:pt>
                <c:pt idx="765">
                  <c:v>52.870662460567523</c:v>
                </c:pt>
                <c:pt idx="766">
                  <c:v>52.895424836601308</c:v>
                </c:pt>
                <c:pt idx="767">
                  <c:v>52.895424836601308</c:v>
                </c:pt>
                <c:pt idx="768">
                  <c:v>52.895424836601308</c:v>
                </c:pt>
                <c:pt idx="769">
                  <c:v>52.870662460567523</c:v>
                </c:pt>
                <c:pt idx="770">
                  <c:v>52.883043648584554</c:v>
                </c:pt>
                <c:pt idx="771">
                  <c:v>52.990485279657335</c:v>
                </c:pt>
                <c:pt idx="772">
                  <c:v>52.895424836601308</c:v>
                </c:pt>
                <c:pt idx="773">
                  <c:v>52.883043648584554</c:v>
                </c:pt>
                <c:pt idx="774">
                  <c:v>52.883043648584554</c:v>
                </c:pt>
                <c:pt idx="775">
                  <c:v>53.110787567238845</c:v>
                </c:pt>
                <c:pt idx="776">
                  <c:v>52.990485279657335</c:v>
                </c:pt>
                <c:pt idx="777">
                  <c:v>52.883043648584554</c:v>
                </c:pt>
                <c:pt idx="778">
                  <c:v>53.110787567238845</c:v>
                </c:pt>
                <c:pt idx="779">
                  <c:v>52.990485279657335</c:v>
                </c:pt>
                <c:pt idx="780">
                  <c:v>52.990485279657335</c:v>
                </c:pt>
                <c:pt idx="781">
                  <c:v>53.191979210563282</c:v>
                </c:pt>
                <c:pt idx="782">
                  <c:v>53.110787567238845</c:v>
                </c:pt>
                <c:pt idx="783">
                  <c:v>53.191979210563282</c:v>
                </c:pt>
                <c:pt idx="784">
                  <c:v>53.341247871696943</c:v>
                </c:pt>
                <c:pt idx="785">
                  <c:v>53.191979210563282</c:v>
                </c:pt>
                <c:pt idx="786">
                  <c:v>53.402884895985324</c:v>
                </c:pt>
                <c:pt idx="787">
                  <c:v>53.341247871696943</c:v>
                </c:pt>
                <c:pt idx="788">
                  <c:v>53.402884895985324</c:v>
                </c:pt>
                <c:pt idx="789">
                  <c:v>53.341247871696943</c:v>
                </c:pt>
                <c:pt idx="790">
                  <c:v>54.67067510548523</c:v>
                </c:pt>
                <c:pt idx="791">
                  <c:v>54.019176706827309</c:v>
                </c:pt>
                <c:pt idx="792">
                  <c:v>54.019176706827309</c:v>
                </c:pt>
                <c:pt idx="793">
                  <c:v>54.517246982358394</c:v>
                </c:pt>
                <c:pt idx="794">
                  <c:v>54.019176706827309</c:v>
                </c:pt>
                <c:pt idx="795">
                  <c:v>54.019176706827309</c:v>
                </c:pt>
                <c:pt idx="796">
                  <c:v>54.67067510548523</c:v>
                </c:pt>
                <c:pt idx="797">
                  <c:v>54.517246982358394</c:v>
                </c:pt>
                <c:pt idx="798">
                  <c:v>54.67067510548523</c:v>
                </c:pt>
                <c:pt idx="799">
                  <c:v>54.67067510548523</c:v>
                </c:pt>
                <c:pt idx="800">
                  <c:v>53.91975702251905</c:v>
                </c:pt>
                <c:pt idx="801">
                  <c:v>53.91975702251905</c:v>
                </c:pt>
                <c:pt idx="802">
                  <c:v>53.341247871696943</c:v>
                </c:pt>
                <c:pt idx="803">
                  <c:v>53.402884895985324</c:v>
                </c:pt>
                <c:pt idx="804">
                  <c:v>53.402884895985324</c:v>
                </c:pt>
                <c:pt idx="805">
                  <c:v>53.253260403259958</c:v>
                </c:pt>
                <c:pt idx="806">
                  <c:v>53.341247871696943</c:v>
                </c:pt>
                <c:pt idx="807">
                  <c:v>53.402884895985324</c:v>
                </c:pt>
                <c:pt idx="808">
                  <c:v>53.341247871696943</c:v>
                </c:pt>
                <c:pt idx="809">
                  <c:v>53.341247871696943</c:v>
                </c:pt>
                <c:pt idx="810">
                  <c:v>53.253260403259958</c:v>
                </c:pt>
                <c:pt idx="811">
                  <c:v>53.146826915410976</c:v>
                </c:pt>
                <c:pt idx="812">
                  <c:v>53.253260403259958</c:v>
                </c:pt>
                <c:pt idx="813">
                  <c:v>53.253260403259958</c:v>
                </c:pt>
                <c:pt idx="814">
                  <c:v>53.253260403259958</c:v>
                </c:pt>
                <c:pt idx="815">
                  <c:v>53.146826915410976</c:v>
                </c:pt>
                <c:pt idx="816">
                  <c:v>53.360049722700325</c:v>
                </c:pt>
                <c:pt idx="817">
                  <c:v>53.91975702251905</c:v>
                </c:pt>
                <c:pt idx="818">
                  <c:v>53.360049722700325</c:v>
                </c:pt>
                <c:pt idx="819">
                  <c:v>53.253260403259958</c:v>
                </c:pt>
                <c:pt idx="820">
                  <c:v>53.396028558679156</c:v>
                </c:pt>
                <c:pt idx="821">
                  <c:v>53.91975702251905</c:v>
                </c:pt>
                <c:pt idx="822">
                  <c:v>53.91975702251905</c:v>
                </c:pt>
                <c:pt idx="823">
                  <c:v>53.91975702251905</c:v>
                </c:pt>
                <c:pt idx="824">
                  <c:v>53.91975702251905</c:v>
                </c:pt>
                <c:pt idx="825">
                  <c:v>53.396028558679156</c:v>
                </c:pt>
                <c:pt idx="826">
                  <c:v>53.360049722700325</c:v>
                </c:pt>
                <c:pt idx="827">
                  <c:v>53.396028558679156</c:v>
                </c:pt>
                <c:pt idx="828">
                  <c:v>53.334391534391344</c:v>
                </c:pt>
                <c:pt idx="829">
                  <c:v>53.91975702251905</c:v>
                </c:pt>
                <c:pt idx="830">
                  <c:v>53.91975702251905</c:v>
                </c:pt>
                <c:pt idx="831">
                  <c:v>53.396028558679156</c:v>
                </c:pt>
                <c:pt idx="832">
                  <c:v>53.91975702251905</c:v>
                </c:pt>
                <c:pt idx="833">
                  <c:v>53.396028558679156</c:v>
                </c:pt>
                <c:pt idx="834">
                  <c:v>53.396028558679156</c:v>
                </c:pt>
                <c:pt idx="835">
                  <c:v>53.396028558679156</c:v>
                </c:pt>
                <c:pt idx="836">
                  <c:v>53.396028558679156</c:v>
                </c:pt>
                <c:pt idx="837">
                  <c:v>53.334391534391344</c:v>
                </c:pt>
                <c:pt idx="838">
                  <c:v>53.253260403259958</c:v>
                </c:pt>
                <c:pt idx="839">
                  <c:v>53.334391534391344</c:v>
                </c:pt>
                <c:pt idx="840">
                  <c:v>53.334391534391344</c:v>
                </c:pt>
                <c:pt idx="841">
                  <c:v>53.334391534391344</c:v>
                </c:pt>
                <c:pt idx="842">
                  <c:v>53.334391534391344</c:v>
                </c:pt>
                <c:pt idx="843">
                  <c:v>53.253260403259958</c:v>
                </c:pt>
                <c:pt idx="844">
                  <c:v>53.253260403259958</c:v>
                </c:pt>
                <c:pt idx="845">
                  <c:v>52.883043648584554</c:v>
                </c:pt>
                <c:pt idx="846">
                  <c:v>52.990485279657335</c:v>
                </c:pt>
                <c:pt idx="847">
                  <c:v>53.146826915410976</c:v>
                </c:pt>
                <c:pt idx="848">
                  <c:v>53.146826915410976</c:v>
                </c:pt>
                <c:pt idx="849">
                  <c:v>53.146826915410976</c:v>
                </c:pt>
                <c:pt idx="850">
                  <c:v>52.766516797294216</c:v>
                </c:pt>
                <c:pt idx="851">
                  <c:v>52.766516797294216</c:v>
                </c:pt>
                <c:pt idx="852">
                  <c:v>52.766516797294216</c:v>
                </c:pt>
                <c:pt idx="853">
                  <c:v>52.766516797294216</c:v>
                </c:pt>
                <c:pt idx="854">
                  <c:v>52.766516797294216</c:v>
                </c:pt>
                <c:pt idx="855">
                  <c:v>52.978104091640844</c:v>
                </c:pt>
                <c:pt idx="856">
                  <c:v>52.766516797294216</c:v>
                </c:pt>
                <c:pt idx="857">
                  <c:v>52.652511215425363</c:v>
                </c:pt>
                <c:pt idx="858">
                  <c:v>52.652511215425363</c:v>
                </c:pt>
                <c:pt idx="859">
                  <c:v>52.652511215425363</c:v>
                </c:pt>
                <c:pt idx="860">
                  <c:v>52.766516797294216</c:v>
                </c:pt>
                <c:pt idx="861">
                  <c:v>52.978104091640844</c:v>
                </c:pt>
                <c:pt idx="862">
                  <c:v>52.613533440622781</c:v>
                </c:pt>
                <c:pt idx="863">
                  <c:v>52.652511215425363</c:v>
                </c:pt>
                <c:pt idx="864">
                  <c:v>52.766516797294216</c:v>
                </c:pt>
                <c:pt idx="865">
                  <c:v>52.652511215425363</c:v>
                </c:pt>
                <c:pt idx="866">
                  <c:v>52.652511215425363</c:v>
                </c:pt>
                <c:pt idx="867">
                  <c:v>52.613533440622781</c:v>
                </c:pt>
                <c:pt idx="868">
                  <c:v>52.613533440622781</c:v>
                </c:pt>
                <c:pt idx="869">
                  <c:v>52.652511215425363</c:v>
                </c:pt>
                <c:pt idx="870">
                  <c:v>52.613533440622781</c:v>
                </c:pt>
                <c:pt idx="871">
                  <c:v>52.613533440622781</c:v>
                </c:pt>
                <c:pt idx="872">
                  <c:v>52.499053030303031</c:v>
                </c:pt>
                <c:pt idx="873">
                  <c:v>52.613533440622781</c:v>
                </c:pt>
                <c:pt idx="874">
                  <c:v>52.613533440622781</c:v>
                </c:pt>
                <c:pt idx="875">
                  <c:v>52.377365469308835</c:v>
                </c:pt>
                <c:pt idx="876">
                  <c:v>52.499053030303031</c:v>
                </c:pt>
                <c:pt idx="877">
                  <c:v>52.499053030303031</c:v>
                </c:pt>
                <c:pt idx="878">
                  <c:v>52.613533440622781</c:v>
                </c:pt>
                <c:pt idx="879">
                  <c:v>52.613533440622781</c:v>
                </c:pt>
                <c:pt idx="880">
                  <c:v>52.093630623520163</c:v>
                </c:pt>
                <c:pt idx="881">
                  <c:v>52.231293711876859</c:v>
                </c:pt>
                <c:pt idx="882">
                  <c:v>52.377365469308835</c:v>
                </c:pt>
                <c:pt idx="883">
                  <c:v>52.377365469308835</c:v>
                </c:pt>
                <c:pt idx="884">
                  <c:v>52.499053030303031</c:v>
                </c:pt>
                <c:pt idx="885">
                  <c:v>52.499053030303031</c:v>
                </c:pt>
                <c:pt idx="886">
                  <c:v>52.377365469308835</c:v>
                </c:pt>
                <c:pt idx="887">
                  <c:v>52.377365469308835</c:v>
                </c:pt>
                <c:pt idx="888">
                  <c:v>51.907724985441185</c:v>
                </c:pt>
                <c:pt idx="889">
                  <c:v>52.017006998764927</c:v>
                </c:pt>
                <c:pt idx="890">
                  <c:v>52.017006998764927</c:v>
                </c:pt>
                <c:pt idx="891">
                  <c:v>52.017006998764927</c:v>
                </c:pt>
                <c:pt idx="892">
                  <c:v>52.231293711876859</c:v>
                </c:pt>
                <c:pt idx="893">
                  <c:v>52.093630623520163</c:v>
                </c:pt>
                <c:pt idx="894">
                  <c:v>52.093630623520163</c:v>
                </c:pt>
                <c:pt idx="895">
                  <c:v>52.017006998764927</c:v>
                </c:pt>
                <c:pt idx="896">
                  <c:v>52.017006998764927</c:v>
                </c:pt>
                <c:pt idx="897">
                  <c:v>51.907724985441185</c:v>
                </c:pt>
                <c:pt idx="898">
                  <c:v>51.907724985441185</c:v>
                </c:pt>
                <c:pt idx="899">
                  <c:v>52.499053030303031</c:v>
                </c:pt>
                <c:pt idx="900">
                  <c:v>52.499053030303031</c:v>
                </c:pt>
                <c:pt idx="901">
                  <c:v>52.377365469308835</c:v>
                </c:pt>
                <c:pt idx="902">
                  <c:v>52.231293711876859</c:v>
                </c:pt>
                <c:pt idx="903">
                  <c:v>52.613533440622781</c:v>
                </c:pt>
                <c:pt idx="904">
                  <c:v>52.499053030303031</c:v>
                </c:pt>
                <c:pt idx="905">
                  <c:v>52.499053030303031</c:v>
                </c:pt>
                <c:pt idx="906">
                  <c:v>52.499053030303031</c:v>
                </c:pt>
                <c:pt idx="907">
                  <c:v>52.499053030303031</c:v>
                </c:pt>
                <c:pt idx="908">
                  <c:v>52.652511215425363</c:v>
                </c:pt>
                <c:pt idx="909">
                  <c:v>52.613533440622781</c:v>
                </c:pt>
                <c:pt idx="910">
                  <c:v>52.499053030303031</c:v>
                </c:pt>
                <c:pt idx="911">
                  <c:v>52.873958428367246</c:v>
                </c:pt>
                <c:pt idx="912">
                  <c:v>52.652511215425363</c:v>
                </c:pt>
                <c:pt idx="913">
                  <c:v>52.652511215425363</c:v>
                </c:pt>
                <c:pt idx="914">
                  <c:v>52.873958428367246</c:v>
                </c:pt>
                <c:pt idx="915">
                  <c:v>52.873958428367246</c:v>
                </c:pt>
                <c:pt idx="916">
                  <c:v>52.873958428367246</c:v>
                </c:pt>
                <c:pt idx="917">
                  <c:v>52.873958428367246</c:v>
                </c:pt>
                <c:pt idx="918">
                  <c:v>52.873958428367246</c:v>
                </c:pt>
                <c:pt idx="919">
                  <c:v>52.873958428367246</c:v>
                </c:pt>
                <c:pt idx="920">
                  <c:v>52.652511215425363</c:v>
                </c:pt>
                <c:pt idx="921">
                  <c:v>52.652511215425363</c:v>
                </c:pt>
                <c:pt idx="922">
                  <c:v>52.652511215425363</c:v>
                </c:pt>
                <c:pt idx="923">
                  <c:v>52.652511215425363</c:v>
                </c:pt>
                <c:pt idx="924">
                  <c:v>52.613533440622781</c:v>
                </c:pt>
                <c:pt idx="925">
                  <c:v>52.873958428367246</c:v>
                </c:pt>
                <c:pt idx="926">
                  <c:v>52.873958428367246</c:v>
                </c:pt>
                <c:pt idx="927">
                  <c:v>52.652511215425363</c:v>
                </c:pt>
                <c:pt idx="928">
                  <c:v>52.652511215425363</c:v>
                </c:pt>
                <c:pt idx="929">
                  <c:v>52.652511215425363</c:v>
                </c:pt>
                <c:pt idx="930">
                  <c:v>52.613533440622781</c:v>
                </c:pt>
                <c:pt idx="931">
                  <c:v>52.873958428367246</c:v>
                </c:pt>
                <c:pt idx="932">
                  <c:v>52.873958428367246</c:v>
                </c:pt>
                <c:pt idx="933">
                  <c:v>53.146826915410976</c:v>
                </c:pt>
                <c:pt idx="934">
                  <c:v>53.146826915410976</c:v>
                </c:pt>
                <c:pt idx="935">
                  <c:v>52.873958428367246</c:v>
                </c:pt>
                <c:pt idx="936">
                  <c:v>53.289239239239237</c:v>
                </c:pt>
                <c:pt idx="937">
                  <c:v>53.146826915410976</c:v>
                </c:pt>
                <c:pt idx="938">
                  <c:v>53.289239239239237</c:v>
                </c:pt>
                <c:pt idx="939">
                  <c:v>53.289239239239237</c:v>
                </c:pt>
                <c:pt idx="940">
                  <c:v>53.146826915410976</c:v>
                </c:pt>
                <c:pt idx="941">
                  <c:v>52.873958428367246</c:v>
                </c:pt>
                <c:pt idx="942">
                  <c:v>53.146826915410976</c:v>
                </c:pt>
                <c:pt idx="943">
                  <c:v>53.289239239239237</c:v>
                </c:pt>
                <c:pt idx="944">
                  <c:v>53.289239239239237</c:v>
                </c:pt>
                <c:pt idx="945">
                  <c:v>53.146826915410976</c:v>
                </c:pt>
                <c:pt idx="946">
                  <c:v>52.873958428367246</c:v>
                </c:pt>
                <c:pt idx="947">
                  <c:v>53.289239239239237</c:v>
                </c:pt>
                <c:pt idx="948">
                  <c:v>53.289239239239237</c:v>
                </c:pt>
                <c:pt idx="949">
                  <c:v>53.146826915410976</c:v>
                </c:pt>
                <c:pt idx="950">
                  <c:v>52.873958428367246</c:v>
                </c:pt>
                <c:pt idx="951">
                  <c:v>53.289239239239237</c:v>
                </c:pt>
                <c:pt idx="952">
                  <c:v>53.289239239239237</c:v>
                </c:pt>
                <c:pt idx="953">
                  <c:v>53.289239239239237</c:v>
                </c:pt>
                <c:pt idx="954">
                  <c:v>53.208108108108505</c:v>
                </c:pt>
                <c:pt idx="955">
                  <c:v>53.370370370370381</c:v>
                </c:pt>
                <c:pt idx="956">
                  <c:v>53.370370370370381</c:v>
                </c:pt>
                <c:pt idx="957">
                  <c:v>52.662371134021086</c:v>
                </c:pt>
                <c:pt idx="958">
                  <c:v>52.662371134021086</c:v>
                </c:pt>
                <c:pt idx="959">
                  <c:v>52.662371134021086</c:v>
                </c:pt>
                <c:pt idx="960">
                  <c:v>53.208108108108505</c:v>
                </c:pt>
                <c:pt idx="961">
                  <c:v>53.208108108108505</c:v>
                </c:pt>
                <c:pt idx="962">
                  <c:v>53.208108108108505</c:v>
                </c:pt>
                <c:pt idx="963">
                  <c:v>52.662371134021086</c:v>
                </c:pt>
                <c:pt idx="964">
                  <c:v>52.64265129683001</c:v>
                </c:pt>
                <c:pt idx="965">
                  <c:v>53.208108108108505</c:v>
                </c:pt>
                <c:pt idx="966">
                  <c:v>53.208108108108505</c:v>
                </c:pt>
                <c:pt idx="967">
                  <c:v>53.208108108108505</c:v>
                </c:pt>
                <c:pt idx="968">
                  <c:v>52.584415584415574</c:v>
                </c:pt>
                <c:pt idx="969">
                  <c:v>52.662371134021086</c:v>
                </c:pt>
                <c:pt idx="970">
                  <c:v>53.208108108108505</c:v>
                </c:pt>
                <c:pt idx="971">
                  <c:v>52.352981272870778</c:v>
                </c:pt>
                <c:pt idx="972">
                  <c:v>52.352981272870778</c:v>
                </c:pt>
                <c:pt idx="973">
                  <c:v>52.352981272870778</c:v>
                </c:pt>
                <c:pt idx="974">
                  <c:v>52.352981272870778</c:v>
                </c:pt>
                <c:pt idx="975">
                  <c:v>52.623393359218099</c:v>
                </c:pt>
                <c:pt idx="976">
                  <c:v>52.623393359218099</c:v>
                </c:pt>
                <c:pt idx="977">
                  <c:v>52.532171295857431</c:v>
                </c:pt>
                <c:pt idx="978">
                  <c:v>52.300736984312444</c:v>
                </c:pt>
                <c:pt idx="979">
                  <c:v>52.300736984312444</c:v>
                </c:pt>
                <c:pt idx="980">
                  <c:v>52.300736984312444</c:v>
                </c:pt>
                <c:pt idx="981">
                  <c:v>52.492671084877081</c:v>
                </c:pt>
                <c:pt idx="982">
                  <c:v>52.300736984312444</c:v>
                </c:pt>
                <c:pt idx="983">
                  <c:v>51.333962094910454</c:v>
                </c:pt>
                <c:pt idx="984">
                  <c:v>51.984348610196385</c:v>
                </c:pt>
                <c:pt idx="985">
                  <c:v>52.300736984312444</c:v>
                </c:pt>
                <c:pt idx="986">
                  <c:v>52.300736984312444</c:v>
                </c:pt>
                <c:pt idx="987">
                  <c:v>51.333962094910454</c:v>
                </c:pt>
                <c:pt idx="988">
                  <c:v>50.704808452980075</c:v>
                </c:pt>
                <c:pt idx="989">
                  <c:v>50.704808452980075</c:v>
                </c:pt>
                <c:pt idx="990">
                  <c:v>50.704808452980075</c:v>
                </c:pt>
                <c:pt idx="991">
                  <c:v>50.704808452980075</c:v>
                </c:pt>
                <c:pt idx="992">
                  <c:v>51.333962094910454</c:v>
                </c:pt>
                <c:pt idx="993">
                  <c:v>51.333962094910454</c:v>
                </c:pt>
                <c:pt idx="994">
                  <c:v>50.704808452980075</c:v>
                </c:pt>
                <c:pt idx="995">
                  <c:v>50.704808452980075</c:v>
                </c:pt>
                <c:pt idx="996">
                  <c:v>50.569370571106354</c:v>
                </c:pt>
                <c:pt idx="997">
                  <c:v>50.704808452980075</c:v>
                </c:pt>
                <c:pt idx="998">
                  <c:v>50.704808452980075</c:v>
                </c:pt>
                <c:pt idx="999">
                  <c:v>50.454655684970049</c:v>
                </c:pt>
                <c:pt idx="1000">
                  <c:v>50.454655684970049</c:v>
                </c:pt>
                <c:pt idx="1001">
                  <c:v>50.454655684970049</c:v>
                </c:pt>
                <c:pt idx="1002">
                  <c:v>50.454655684970049</c:v>
                </c:pt>
                <c:pt idx="1003">
                  <c:v>50.454655684970049</c:v>
                </c:pt>
                <c:pt idx="1004">
                  <c:v>50.454655684970049</c:v>
                </c:pt>
                <c:pt idx="1005">
                  <c:v>50.454655684970049</c:v>
                </c:pt>
                <c:pt idx="1006">
                  <c:v>50.454655684970049</c:v>
                </c:pt>
                <c:pt idx="1007">
                  <c:v>50.454655684970049</c:v>
                </c:pt>
                <c:pt idx="1008">
                  <c:v>50.185804162442217</c:v>
                </c:pt>
                <c:pt idx="1009">
                  <c:v>50.454655684970049</c:v>
                </c:pt>
                <c:pt idx="1010">
                  <c:v>50.185804162442217</c:v>
                </c:pt>
                <c:pt idx="1011">
                  <c:v>50.185804162442217</c:v>
                </c:pt>
                <c:pt idx="1012">
                  <c:v>50.185804162442217</c:v>
                </c:pt>
                <c:pt idx="1013">
                  <c:v>49.939854366783194</c:v>
                </c:pt>
                <c:pt idx="1014">
                  <c:v>49.788022208651263</c:v>
                </c:pt>
                <c:pt idx="1015">
                  <c:v>49.302940566270344</c:v>
                </c:pt>
                <c:pt idx="1016">
                  <c:v>49.637623723682928</c:v>
                </c:pt>
                <c:pt idx="1017">
                  <c:v>49.788022208651263</c:v>
                </c:pt>
                <c:pt idx="1018">
                  <c:v>49.637623723682928</c:v>
                </c:pt>
                <c:pt idx="1019">
                  <c:v>49.302940566270344</c:v>
                </c:pt>
                <c:pt idx="1020">
                  <c:v>49.017821682050183</c:v>
                </c:pt>
                <c:pt idx="1021">
                  <c:v>49.017821682050183</c:v>
                </c:pt>
                <c:pt idx="1022">
                  <c:v>49.302940566270344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05152"/>
        <c:axId val="43982848"/>
      </c:lineChart>
      <c:lineChart>
        <c:grouping val="standard"/>
        <c:varyColors val="0"/>
        <c:ser>
          <c:idx val="1"/>
          <c:order val="1"/>
          <c:tx>
            <c:strRef>
              <c:f>Sheet1!$G$1</c:f>
              <c:strCache>
                <c:ptCount val="1"/>
                <c:pt idx="0">
                  <c:v>CLUP</c:v>
                </c:pt>
              </c:strCache>
            </c:strRef>
          </c:tx>
          <c:spPr>
            <a:ln>
              <a:solidFill>
                <a:srgbClr val="CC0000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C00000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Sheet1!$G$2:$G$1024</c:f>
              <c:numCache>
                <c:formatCode>0.0</c:formatCode>
                <c:ptCount val="1023"/>
                <c:pt idx="0">
                  <c:v>74.413489736070375</c:v>
                </c:pt>
                <c:pt idx="1">
                  <c:v>74.386466523707412</c:v>
                </c:pt>
                <c:pt idx="2">
                  <c:v>74.386466523707412</c:v>
                </c:pt>
                <c:pt idx="3">
                  <c:v>74.413489736070375</c:v>
                </c:pt>
                <c:pt idx="4">
                  <c:v>74.71022128556433</c:v>
                </c:pt>
                <c:pt idx="5">
                  <c:v>74.612372748628644</c:v>
                </c:pt>
                <c:pt idx="6">
                  <c:v>74.612023504595442</c:v>
                </c:pt>
                <c:pt idx="7">
                  <c:v>74.413489736070375</c:v>
                </c:pt>
                <c:pt idx="8">
                  <c:v>74.413489736070375</c:v>
                </c:pt>
                <c:pt idx="9">
                  <c:v>74.413489736070375</c:v>
                </c:pt>
                <c:pt idx="10">
                  <c:v>74.612023504595442</c:v>
                </c:pt>
                <c:pt idx="11">
                  <c:v>74.612372748628644</c:v>
                </c:pt>
                <c:pt idx="12">
                  <c:v>74.71022128556433</c:v>
                </c:pt>
                <c:pt idx="13">
                  <c:v>74.71022128556433</c:v>
                </c:pt>
                <c:pt idx="14">
                  <c:v>74.71022128556433</c:v>
                </c:pt>
                <c:pt idx="15">
                  <c:v>74.71022128556433</c:v>
                </c:pt>
                <c:pt idx="16">
                  <c:v>74.71022128556433</c:v>
                </c:pt>
                <c:pt idx="17">
                  <c:v>75.076593137254108</c:v>
                </c:pt>
                <c:pt idx="18">
                  <c:v>75.027382256297429</c:v>
                </c:pt>
                <c:pt idx="19">
                  <c:v>74.965986394557788</c:v>
                </c:pt>
                <c:pt idx="20">
                  <c:v>74.843470483005362</c:v>
                </c:pt>
                <c:pt idx="21">
                  <c:v>74.843470483005362</c:v>
                </c:pt>
                <c:pt idx="22">
                  <c:v>75.248003871279963</c:v>
                </c:pt>
                <c:pt idx="23">
                  <c:v>75.248003871279963</c:v>
                </c:pt>
                <c:pt idx="24">
                  <c:v>75.248003871279963</c:v>
                </c:pt>
                <c:pt idx="25">
                  <c:v>75.248003871279963</c:v>
                </c:pt>
                <c:pt idx="26">
                  <c:v>75.248003871279963</c:v>
                </c:pt>
                <c:pt idx="27">
                  <c:v>75.328193373619158</c:v>
                </c:pt>
                <c:pt idx="28">
                  <c:v>75.248003871279963</c:v>
                </c:pt>
                <c:pt idx="29">
                  <c:v>75.076593137254108</c:v>
                </c:pt>
                <c:pt idx="30">
                  <c:v>75.248003871279963</c:v>
                </c:pt>
                <c:pt idx="31">
                  <c:v>75.738673670387527</c:v>
                </c:pt>
                <c:pt idx="32">
                  <c:v>75.477500809323402</c:v>
                </c:pt>
                <c:pt idx="33">
                  <c:v>75.477500809323402</c:v>
                </c:pt>
                <c:pt idx="34">
                  <c:v>75.347039184677627</c:v>
                </c:pt>
                <c:pt idx="35">
                  <c:v>76.477359938603215</c:v>
                </c:pt>
                <c:pt idx="36">
                  <c:v>76.477359938603215</c:v>
                </c:pt>
                <c:pt idx="37">
                  <c:v>75.869120654396724</c:v>
                </c:pt>
                <c:pt idx="38">
                  <c:v>75.738673670387527</c:v>
                </c:pt>
                <c:pt idx="39">
                  <c:v>75.738673670387527</c:v>
                </c:pt>
                <c:pt idx="40">
                  <c:v>75.869120654396724</c:v>
                </c:pt>
                <c:pt idx="41">
                  <c:v>76.477359938603215</c:v>
                </c:pt>
                <c:pt idx="42">
                  <c:v>76.859632741985678</c:v>
                </c:pt>
                <c:pt idx="43">
                  <c:v>76.908942425479779</c:v>
                </c:pt>
                <c:pt idx="44">
                  <c:v>76.859632741985678</c:v>
                </c:pt>
                <c:pt idx="45">
                  <c:v>76.477359938603215</c:v>
                </c:pt>
                <c:pt idx="46">
                  <c:v>75.869120654396724</c:v>
                </c:pt>
                <c:pt idx="47">
                  <c:v>75.869120654396724</c:v>
                </c:pt>
                <c:pt idx="48">
                  <c:v>76.859632741985678</c:v>
                </c:pt>
                <c:pt idx="49">
                  <c:v>76.859632741985678</c:v>
                </c:pt>
                <c:pt idx="50">
                  <c:v>76.477359938603215</c:v>
                </c:pt>
                <c:pt idx="51">
                  <c:v>76.477359938603215</c:v>
                </c:pt>
                <c:pt idx="52">
                  <c:v>76.859632741985678</c:v>
                </c:pt>
                <c:pt idx="53">
                  <c:v>76.859632741985678</c:v>
                </c:pt>
                <c:pt idx="54">
                  <c:v>76.859632741985678</c:v>
                </c:pt>
                <c:pt idx="55">
                  <c:v>76.908942425479779</c:v>
                </c:pt>
                <c:pt idx="56">
                  <c:v>76.908942425479779</c:v>
                </c:pt>
                <c:pt idx="57">
                  <c:v>76.859632741985678</c:v>
                </c:pt>
                <c:pt idx="58">
                  <c:v>76.908942425479779</c:v>
                </c:pt>
                <c:pt idx="59">
                  <c:v>76.859632741985678</c:v>
                </c:pt>
                <c:pt idx="60">
                  <c:v>76.859632741985678</c:v>
                </c:pt>
                <c:pt idx="61">
                  <c:v>76.477359938603215</c:v>
                </c:pt>
                <c:pt idx="62">
                  <c:v>76.477359938603215</c:v>
                </c:pt>
                <c:pt idx="63">
                  <c:v>76.477359938603215</c:v>
                </c:pt>
                <c:pt idx="64">
                  <c:v>76.859632741985678</c:v>
                </c:pt>
                <c:pt idx="65">
                  <c:v>76.908942425479779</c:v>
                </c:pt>
                <c:pt idx="66">
                  <c:v>76.908942425479779</c:v>
                </c:pt>
                <c:pt idx="67">
                  <c:v>76.859632741985678</c:v>
                </c:pt>
                <c:pt idx="68">
                  <c:v>76.859632741985678</c:v>
                </c:pt>
                <c:pt idx="69">
                  <c:v>75.477500809323402</c:v>
                </c:pt>
                <c:pt idx="70">
                  <c:v>75.738673670387527</c:v>
                </c:pt>
                <c:pt idx="71">
                  <c:v>75.738673670387527</c:v>
                </c:pt>
                <c:pt idx="72">
                  <c:v>75.834606153174718</c:v>
                </c:pt>
                <c:pt idx="73">
                  <c:v>76.477359938603215</c:v>
                </c:pt>
                <c:pt idx="74">
                  <c:v>76.859632741985678</c:v>
                </c:pt>
                <c:pt idx="75">
                  <c:v>75.477500809323402</c:v>
                </c:pt>
                <c:pt idx="76">
                  <c:v>75.477500809323402</c:v>
                </c:pt>
                <c:pt idx="77">
                  <c:v>75.738673670387527</c:v>
                </c:pt>
                <c:pt idx="78">
                  <c:v>75.738673670387527</c:v>
                </c:pt>
                <c:pt idx="79">
                  <c:v>75.738673670387527</c:v>
                </c:pt>
                <c:pt idx="80">
                  <c:v>75.738673670387527</c:v>
                </c:pt>
                <c:pt idx="81">
                  <c:v>75.477500809323402</c:v>
                </c:pt>
                <c:pt idx="82">
                  <c:v>75.399061032863358</c:v>
                </c:pt>
                <c:pt idx="83">
                  <c:v>75.347039184677627</c:v>
                </c:pt>
                <c:pt idx="84">
                  <c:v>75.347039184677627</c:v>
                </c:pt>
                <c:pt idx="85">
                  <c:v>75.347039184677627</c:v>
                </c:pt>
                <c:pt idx="86">
                  <c:v>75.347039184677627</c:v>
                </c:pt>
                <c:pt idx="87">
                  <c:v>75.399061032863358</c:v>
                </c:pt>
                <c:pt idx="88">
                  <c:v>75.477500809323402</c:v>
                </c:pt>
                <c:pt idx="89">
                  <c:v>75.738673670387527</c:v>
                </c:pt>
                <c:pt idx="90">
                  <c:v>75.328193373619158</c:v>
                </c:pt>
                <c:pt idx="91">
                  <c:v>75.328193373619158</c:v>
                </c:pt>
                <c:pt idx="92">
                  <c:v>75.328193373619158</c:v>
                </c:pt>
                <c:pt idx="93">
                  <c:v>75.347039184677627</c:v>
                </c:pt>
                <c:pt idx="94">
                  <c:v>75.477500809323402</c:v>
                </c:pt>
                <c:pt idx="95">
                  <c:v>75.399061032863358</c:v>
                </c:pt>
                <c:pt idx="96">
                  <c:v>75.347039184677627</c:v>
                </c:pt>
                <c:pt idx="97">
                  <c:v>75.347039184677627</c:v>
                </c:pt>
                <c:pt idx="98">
                  <c:v>75.347039184677627</c:v>
                </c:pt>
                <c:pt idx="99">
                  <c:v>75.347039184677627</c:v>
                </c:pt>
                <c:pt idx="100">
                  <c:v>75.328193373619158</c:v>
                </c:pt>
                <c:pt idx="101">
                  <c:v>75.328193373619158</c:v>
                </c:pt>
                <c:pt idx="102">
                  <c:v>76.717312219131173</c:v>
                </c:pt>
                <c:pt idx="103">
                  <c:v>76.477359938603215</c:v>
                </c:pt>
                <c:pt idx="104">
                  <c:v>75.834606153174718</c:v>
                </c:pt>
                <c:pt idx="105">
                  <c:v>75.738673670387527</c:v>
                </c:pt>
                <c:pt idx="106">
                  <c:v>75.477500809323402</c:v>
                </c:pt>
                <c:pt idx="107">
                  <c:v>76.859632741985678</c:v>
                </c:pt>
                <c:pt idx="108">
                  <c:v>76.717312219131173</c:v>
                </c:pt>
                <c:pt idx="109">
                  <c:v>76.859632741985678</c:v>
                </c:pt>
                <c:pt idx="110">
                  <c:v>76.859632741985678</c:v>
                </c:pt>
                <c:pt idx="111">
                  <c:v>76.717312219131173</c:v>
                </c:pt>
                <c:pt idx="112">
                  <c:v>76.717312219131173</c:v>
                </c:pt>
                <c:pt idx="113">
                  <c:v>76.717312219131173</c:v>
                </c:pt>
                <c:pt idx="114">
                  <c:v>76.717312219131173</c:v>
                </c:pt>
                <c:pt idx="115">
                  <c:v>76.717312219131173</c:v>
                </c:pt>
                <c:pt idx="116">
                  <c:v>77.277566539923953</c:v>
                </c:pt>
                <c:pt idx="117">
                  <c:v>76.859632741985678</c:v>
                </c:pt>
                <c:pt idx="118">
                  <c:v>77.277566539923953</c:v>
                </c:pt>
                <c:pt idx="119">
                  <c:v>76.859632741985678</c:v>
                </c:pt>
                <c:pt idx="120">
                  <c:v>77.277566539923953</c:v>
                </c:pt>
                <c:pt idx="121">
                  <c:v>76.859632741985678</c:v>
                </c:pt>
                <c:pt idx="122">
                  <c:v>76.717312219131173</c:v>
                </c:pt>
                <c:pt idx="123">
                  <c:v>77.277566539923953</c:v>
                </c:pt>
                <c:pt idx="124">
                  <c:v>77.277566539923953</c:v>
                </c:pt>
                <c:pt idx="125">
                  <c:v>76.859632741985678</c:v>
                </c:pt>
                <c:pt idx="126">
                  <c:v>76.859632741985678</c:v>
                </c:pt>
                <c:pt idx="127">
                  <c:v>77.277566539923953</c:v>
                </c:pt>
                <c:pt idx="128">
                  <c:v>77.277566539923953</c:v>
                </c:pt>
                <c:pt idx="129">
                  <c:v>76.7884724805579</c:v>
                </c:pt>
                <c:pt idx="130">
                  <c:v>76.7884724805579</c:v>
                </c:pt>
                <c:pt idx="131">
                  <c:v>77.068599640954815</c:v>
                </c:pt>
                <c:pt idx="132">
                  <c:v>77.068599640954815</c:v>
                </c:pt>
                <c:pt idx="133">
                  <c:v>77.068599640954815</c:v>
                </c:pt>
                <c:pt idx="134">
                  <c:v>77.068599640954815</c:v>
                </c:pt>
                <c:pt idx="135">
                  <c:v>76.7884724805579</c:v>
                </c:pt>
                <c:pt idx="136">
                  <c:v>76.7884724805579</c:v>
                </c:pt>
                <c:pt idx="137">
                  <c:v>77.068599640954815</c:v>
                </c:pt>
                <c:pt idx="138">
                  <c:v>77.068599640954815</c:v>
                </c:pt>
                <c:pt idx="139">
                  <c:v>76.7884724805579</c:v>
                </c:pt>
                <c:pt idx="140">
                  <c:v>76.405929813567738</c:v>
                </c:pt>
                <c:pt idx="141">
                  <c:v>76.7884724805579</c:v>
                </c:pt>
                <c:pt idx="142">
                  <c:v>76.7884724805579</c:v>
                </c:pt>
                <c:pt idx="143">
                  <c:v>77.068599640954815</c:v>
                </c:pt>
                <c:pt idx="144">
                  <c:v>77.068599640954815</c:v>
                </c:pt>
                <c:pt idx="145">
                  <c:v>76.918963525326134</c:v>
                </c:pt>
                <c:pt idx="146">
                  <c:v>76.918963525326134</c:v>
                </c:pt>
                <c:pt idx="147">
                  <c:v>76.7884724805579</c:v>
                </c:pt>
                <c:pt idx="148">
                  <c:v>76.7884724805579</c:v>
                </c:pt>
                <c:pt idx="149">
                  <c:v>76.7884724805579</c:v>
                </c:pt>
                <c:pt idx="150">
                  <c:v>77.630699579995266</c:v>
                </c:pt>
                <c:pt idx="151">
                  <c:v>77.127930424294519</c:v>
                </c:pt>
                <c:pt idx="152">
                  <c:v>76.918963525326134</c:v>
                </c:pt>
                <c:pt idx="153">
                  <c:v>76.918963525326134</c:v>
                </c:pt>
                <c:pt idx="154">
                  <c:v>77.127930424294519</c:v>
                </c:pt>
                <c:pt idx="155">
                  <c:v>77.127930424294519</c:v>
                </c:pt>
                <c:pt idx="156">
                  <c:v>78.099415597173305</c:v>
                </c:pt>
                <c:pt idx="157">
                  <c:v>78.099415597173305</c:v>
                </c:pt>
                <c:pt idx="158">
                  <c:v>78.099415597173305</c:v>
                </c:pt>
                <c:pt idx="159">
                  <c:v>78.099415597173305</c:v>
                </c:pt>
                <c:pt idx="160">
                  <c:v>78.099415597173305</c:v>
                </c:pt>
                <c:pt idx="161">
                  <c:v>78.099415597173305</c:v>
                </c:pt>
                <c:pt idx="162">
                  <c:v>78.107562568536679</c:v>
                </c:pt>
                <c:pt idx="163">
                  <c:v>78.223145545643405</c:v>
                </c:pt>
                <c:pt idx="164">
                  <c:v>78.099415597173305</c:v>
                </c:pt>
                <c:pt idx="165">
                  <c:v>77.630699579995266</c:v>
                </c:pt>
                <c:pt idx="166">
                  <c:v>78.099415597173305</c:v>
                </c:pt>
                <c:pt idx="167">
                  <c:v>78.489774327782698</c:v>
                </c:pt>
                <c:pt idx="168">
                  <c:v>78.353948761223748</c:v>
                </c:pt>
                <c:pt idx="169">
                  <c:v>78.353948761223748</c:v>
                </c:pt>
                <c:pt idx="170">
                  <c:v>78.618102789119376</c:v>
                </c:pt>
                <c:pt idx="171">
                  <c:v>78.503342149252589</c:v>
                </c:pt>
                <c:pt idx="172">
                  <c:v>78.503342149252589</c:v>
                </c:pt>
                <c:pt idx="173">
                  <c:v>78.618102789119376</c:v>
                </c:pt>
                <c:pt idx="174">
                  <c:v>78.815010416047883</c:v>
                </c:pt>
                <c:pt idx="175">
                  <c:v>78.618102789119376</c:v>
                </c:pt>
                <c:pt idx="176">
                  <c:v>78.815010416047883</c:v>
                </c:pt>
                <c:pt idx="177">
                  <c:v>78.618102789119376</c:v>
                </c:pt>
                <c:pt idx="178">
                  <c:v>78.815010416047883</c:v>
                </c:pt>
                <c:pt idx="179">
                  <c:v>78.618102789119376</c:v>
                </c:pt>
                <c:pt idx="180">
                  <c:v>78.618102789119376</c:v>
                </c:pt>
                <c:pt idx="181">
                  <c:v>78.815010416047883</c:v>
                </c:pt>
                <c:pt idx="182">
                  <c:v>78.503342149252589</c:v>
                </c:pt>
                <c:pt idx="183">
                  <c:v>78.503342149252589</c:v>
                </c:pt>
                <c:pt idx="184">
                  <c:v>78.618102789119376</c:v>
                </c:pt>
                <c:pt idx="185">
                  <c:v>78.618102789119376</c:v>
                </c:pt>
                <c:pt idx="186">
                  <c:v>78.618102789119376</c:v>
                </c:pt>
                <c:pt idx="187">
                  <c:v>78.618102789119376</c:v>
                </c:pt>
                <c:pt idx="188">
                  <c:v>78.489774327782698</c:v>
                </c:pt>
                <c:pt idx="189">
                  <c:v>78.353948761223748</c:v>
                </c:pt>
                <c:pt idx="190">
                  <c:v>78.353948761223748</c:v>
                </c:pt>
                <c:pt idx="191">
                  <c:v>78.489774327782698</c:v>
                </c:pt>
                <c:pt idx="192">
                  <c:v>78.489774327782698</c:v>
                </c:pt>
                <c:pt idx="193">
                  <c:v>78.489774327782698</c:v>
                </c:pt>
                <c:pt idx="194">
                  <c:v>78.503342149252589</c:v>
                </c:pt>
                <c:pt idx="195">
                  <c:v>78.618102789119376</c:v>
                </c:pt>
                <c:pt idx="196">
                  <c:v>78.618102789119376</c:v>
                </c:pt>
                <c:pt idx="197">
                  <c:v>78.816666699538331</c:v>
                </c:pt>
                <c:pt idx="198">
                  <c:v>78.734121213349596</c:v>
                </c:pt>
                <c:pt idx="199">
                  <c:v>78.618102789119376</c:v>
                </c:pt>
                <c:pt idx="200">
                  <c:v>78.618102789119376</c:v>
                </c:pt>
                <c:pt idx="201">
                  <c:v>78.618102789119376</c:v>
                </c:pt>
                <c:pt idx="202">
                  <c:v>78.503342149252589</c:v>
                </c:pt>
                <c:pt idx="203">
                  <c:v>79.385145360164458</c:v>
                </c:pt>
                <c:pt idx="204">
                  <c:v>79.385145360164458</c:v>
                </c:pt>
                <c:pt idx="205">
                  <c:v>79.385145360164458</c:v>
                </c:pt>
                <c:pt idx="206">
                  <c:v>79.385145360164458</c:v>
                </c:pt>
                <c:pt idx="207">
                  <c:v>79.385145360164458</c:v>
                </c:pt>
                <c:pt idx="208">
                  <c:v>79.385145360164458</c:v>
                </c:pt>
                <c:pt idx="209">
                  <c:v>79.385145360164458</c:v>
                </c:pt>
                <c:pt idx="210">
                  <c:v>80.027830823680247</c:v>
                </c:pt>
                <c:pt idx="211">
                  <c:v>79.385145360164458</c:v>
                </c:pt>
                <c:pt idx="212">
                  <c:v>80.027830823680247</c:v>
                </c:pt>
                <c:pt idx="213">
                  <c:v>80.027830823680247</c:v>
                </c:pt>
                <c:pt idx="214">
                  <c:v>80.027830823680247</c:v>
                </c:pt>
                <c:pt idx="215">
                  <c:v>80.027830823680247</c:v>
                </c:pt>
                <c:pt idx="216">
                  <c:v>80.630385570322758</c:v>
                </c:pt>
                <c:pt idx="217">
                  <c:v>78.816666699538331</c:v>
                </c:pt>
                <c:pt idx="218">
                  <c:v>78.816666699538331</c:v>
                </c:pt>
                <c:pt idx="219">
                  <c:v>78.816666699538331</c:v>
                </c:pt>
                <c:pt idx="220">
                  <c:v>78.734121213349596</c:v>
                </c:pt>
                <c:pt idx="221">
                  <c:v>78.734121213349596</c:v>
                </c:pt>
                <c:pt idx="222">
                  <c:v>78.816666699538331</c:v>
                </c:pt>
                <c:pt idx="223">
                  <c:v>79.385145360164458</c:v>
                </c:pt>
                <c:pt idx="224">
                  <c:v>80.027830823680247</c:v>
                </c:pt>
                <c:pt idx="225">
                  <c:v>80.027830823680247</c:v>
                </c:pt>
                <c:pt idx="226">
                  <c:v>79.633514568755743</c:v>
                </c:pt>
                <c:pt idx="227">
                  <c:v>79.145925110826227</c:v>
                </c:pt>
                <c:pt idx="228">
                  <c:v>79.633514568755743</c:v>
                </c:pt>
                <c:pt idx="229">
                  <c:v>79.145925110826227</c:v>
                </c:pt>
                <c:pt idx="230">
                  <c:v>79.145925110826227</c:v>
                </c:pt>
                <c:pt idx="231">
                  <c:v>79.145925110826227</c:v>
                </c:pt>
                <c:pt idx="232">
                  <c:v>79.145925110826227</c:v>
                </c:pt>
                <c:pt idx="233">
                  <c:v>79.633514568755743</c:v>
                </c:pt>
                <c:pt idx="234">
                  <c:v>78.825904745022456</c:v>
                </c:pt>
                <c:pt idx="235">
                  <c:v>79.145925110826227</c:v>
                </c:pt>
                <c:pt idx="236">
                  <c:v>78.745015542324154</c:v>
                </c:pt>
                <c:pt idx="237">
                  <c:v>78.745015542324154</c:v>
                </c:pt>
                <c:pt idx="238">
                  <c:v>78.745015542324154</c:v>
                </c:pt>
                <c:pt idx="239">
                  <c:v>78.734121213349596</c:v>
                </c:pt>
                <c:pt idx="240">
                  <c:v>78.745015542324154</c:v>
                </c:pt>
                <c:pt idx="241">
                  <c:v>78.745015542324154</c:v>
                </c:pt>
                <c:pt idx="242">
                  <c:v>79.145925110826227</c:v>
                </c:pt>
                <c:pt idx="243">
                  <c:v>78.825904745022456</c:v>
                </c:pt>
                <c:pt idx="244">
                  <c:v>78.745015542324154</c:v>
                </c:pt>
                <c:pt idx="245">
                  <c:v>78.825904745022456</c:v>
                </c:pt>
                <c:pt idx="246">
                  <c:v>79.145925110826227</c:v>
                </c:pt>
                <c:pt idx="247">
                  <c:v>78.825904745022456</c:v>
                </c:pt>
                <c:pt idx="248">
                  <c:v>79.145925110826227</c:v>
                </c:pt>
                <c:pt idx="249">
                  <c:v>78.825904745022456</c:v>
                </c:pt>
                <c:pt idx="250">
                  <c:v>78.825904745022456</c:v>
                </c:pt>
                <c:pt idx="251">
                  <c:v>78.825904745022456</c:v>
                </c:pt>
                <c:pt idx="252">
                  <c:v>78.825904745022456</c:v>
                </c:pt>
                <c:pt idx="253">
                  <c:v>79.145925110826227</c:v>
                </c:pt>
                <c:pt idx="254">
                  <c:v>78.825904745022456</c:v>
                </c:pt>
                <c:pt idx="255">
                  <c:v>78.825904745022456</c:v>
                </c:pt>
                <c:pt idx="256">
                  <c:v>78.745015542324154</c:v>
                </c:pt>
                <c:pt idx="257">
                  <c:v>78.825904745022456</c:v>
                </c:pt>
                <c:pt idx="258">
                  <c:v>78.825904745022456</c:v>
                </c:pt>
                <c:pt idx="259">
                  <c:v>79.145925110826227</c:v>
                </c:pt>
                <c:pt idx="260">
                  <c:v>79.788610574343025</c:v>
                </c:pt>
                <c:pt idx="261">
                  <c:v>79.145925110826227</c:v>
                </c:pt>
                <c:pt idx="262">
                  <c:v>78.825904745022456</c:v>
                </c:pt>
                <c:pt idx="263">
                  <c:v>79.145925110826227</c:v>
                </c:pt>
                <c:pt idx="264">
                  <c:v>79.145925110826227</c:v>
                </c:pt>
                <c:pt idx="265">
                  <c:v>79.788610574343025</c:v>
                </c:pt>
                <c:pt idx="266">
                  <c:v>81.40727376317615</c:v>
                </c:pt>
                <c:pt idx="267">
                  <c:v>81.387018197448725</c:v>
                </c:pt>
                <c:pt idx="268">
                  <c:v>81.387018197448725</c:v>
                </c:pt>
                <c:pt idx="269">
                  <c:v>81.387018197448725</c:v>
                </c:pt>
                <c:pt idx="270">
                  <c:v>80.182926829268283</c:v>
                </c:pt>
                <c:pt idx="271">
                  <c:v>79.394294319417725</c:v>
                </c:pt>
                <c:pt idx="272">
                  <c:v>79.394294319417725</c:v>
                </c:pt>
                <c:pt idx="273">
                  <c:v>79.394294319417725</c:v>
                </c:pt>
                <c:pt idx="274">
                  <c:v>81.611428571428519</c:v>
                </c:pt>
                <c:pt idx="275">
                  <c:v>81.611428571428519</c:v>
                </c:pt>
                <c:pt idx="276">
                  <c:v>81.611428571428519</c:v>
                </c:pt>
                <c:pt idx="277">
                  <c:v>81.611428571428519</c:v>
                </c:pt>
                <c:pt idx="278">
                  <c:v>81.611428571428519</c:v>
                </c:pt>
                <c:pt idx="279">
                  <c:v>81.979467756403068</c:v>
                </c:pt>
                <c:pt idx="280">
                  <c:v>81.979467756403068</c:v>
                </c:pt>
                <c:pt idx="281">
                  <c:v>82.015897549127843</c:v>
                </c:pt>
                <c:pt idx="282">
                  <c:v>81.979467756403068</c:v>
                </c:pt>
                <c:pt idx="283">
                  <c:v>81.979467756403068</c:v>
                </c:pt>
                <c:pt idx="284">
                  <c:v>82.015897549127843</c:v>
                </c:pt>
                <c:pt idx="285">
                  <c:v>82.558746736291482</c:v>
                </c:pt>
                <c:pt idx="286">
                  <c:v>83.533980582523554</c:v>
                </c:pt>
                <c:pt idx="287">
                  <c:v>83.442235506742662</c:v>
                </c:pt>
                <c:pt idx="288">
                  <c:v>83.442235506742662</c:v>
                </c:pt>
                <c:pt idx="289">
                  <c:v>83.442235506742662</c:v>
                </c:pt>
                <c:pt idx="290">
                  <c:v>82.702799391825408</c:v>
                </c:pt>
                <c:pt idx="291">
                  <c:v>82.702799391825408</c:v>
                </c:pt>
                <c:pt idx="292">
                  <c:v>83.604225924420973</c:v>
                </c:pt>
                <c:pt idx="293">
                  <c:v>83.604225924420973</c:v>
                </c:pt>
                <c:pt idx="294">
                  <c:v>83.555161194912756</c:v>
                </c:pt>
                <c:pt idx="295">
                  <c:v>83.604225924420973</c:v>
                </c:pt>
                <c:pt idx="296">
                  <c:v>83.604225924420973</c:v>
                </c:pt>
                <c:pt idx="297">
                  <c:v>83.776236375101348</c:v>
                </c:pt>
                <c:pt idx="298">
                  <c:v>83.776236375101348</c:v>
                </c:pt>
                <c:pt idx="299">
                  <c:v>83.604225924420973</c:v>
                </c:pt>
                <c:pt idx="300">
                  <c:v>83.776236375101348</c:v>
                </c:pt>
                <c:pt idx="301">
                  <c:v>83.776236375101348</c:v>
                </c:pt>
                <c:pt idx="302">
                  <c:v>83.776236375101348</c:v>
                </c:pt>
                <c:pt idx="303">
                  <c:v>83.629191321498254</c:v>
                </c:pt>
                <c:pt idx="304">
                  <c:v>83.629191321498254</c:v>
                </c:pt>
                <c:pt idx="305">
                  <c:v>83.776236375101348</c:v>
                </c:pt>
                <c:pt idx="306">
                  <c:v>83.776236375101348</c:v>
                </c:pt>
                <c:pt idx="307">
                  <c:v>83.629191321498254</c:v>
                </c:pt>
                <c:pt idx="308">
                  <c:v>83.629191321498254</c:v>
                </c:pt>
                <c:pt idx="309">
                  <c:v>83.776236375101348</c:v>
                </c:pt>
                <c:pt idx="310">
                  <c:v>83.629191321498254</c:v>
                </c:pt>
                <c:pt idx="311">
                  <c:v>83.971853010164182</c:v>
                </c:pt>
                <c:pt idx="312">
                  <c:v>83.776236375101348</c:v>
                </c:pt>
                <c:pt idx="313">
                  <c:v>83.629191321498254</c:v>
                </c:pt>
                <c:pt idx="314">
                  <c:v>83.776236375101348</c:v>
                </c:pt>
                <c:pt idx="315">
                  <c:v>83.971853010164182</c:v>
                </c:pt>
                <c:pt idx="316">
                  <c:v>83.776236375101348</c:v>
                </c:pt>
                <c:pt idx="317">
                  <c:v>83.629191321498254</c:v>
                </c:pt>
                <c:pt idx="318">
                  <c:v>83.629191321498254</c:v>
                </c:pt>
                <c:pt idx="319">
                  <c:v>83.629191321498254</c:v>
                </c:pt>
                <c:pt idx="320">
                  <c:v>83.776236375101348</c:v>
                </c:pt>
                <c:pt idx="321">
                  <c:v>83.971853010164182</c:v>
                </c:pt>
                <c:pt idx="322">
                  <c:v>83.874044692632751</c:v>
                </c:pt>
                <c:pt idx="323">
                  <c:v>83.776236375101348</c:v>
                </c:pt>
                <c:pt idx="324">
                  <c:v>83.776236375101348</c:v>
                </c:pt>
                <c:pt idx="325">
                  <c:v>83.971853010164182</c:v>
                </c:pt>
                <c:pt idx="326">
                  <c:v>84.045271997079212</c:v>
                </c:pt>
                <c:pt idx="327">
                  <c:v>84.045271997079212</c:v>
                </c:pt>
                <c:pt idx="328">
                  <c:v>84.008562503620908</c:v>
                </c:pt>
                <c:pt idx="329">
                  <c:v>83.874044692632751</c:v>
                </c:pt>
                <c:pt idx="330">
                  <c:v>84.008562503620908</c:v>
                </c:pt>
                <c:pt idx="331">
                  <c:v>84.008562503620908</c:v>
                </c:pt>
                <c:pt idx="332">
                  <c:v>83.874044692632751</c:v>
                </c:pt>
                <c:pt idx="333">
                  <c:v>83.702713848300192</c:v>
                </c:pt>
                <c:pt idx="334">
                  <c:v>83.702713848300192</c:v>
                </c:pt>
                <c:pt idx="335">
                  <c:v>83.874044692632751</c:v>
                </c:pt>
                <c:pt idx="336">
                  <c:v>84.242527410188202</c:v>
                </c:pt>
                <c:pt idx="337">
                  <c:v>84.418542843987751</c:v>
                </c:pt>
                <c:pt idx="338">
                  <c:v>84.418542843987751</c:v>
                </c:pt>
                <c:pt idx="339">
                  <c:v>84.418542843987751</c:v>
                </c:pt>
                <c:pt idx="340">
                  <c:v>85.086056471383301</c:v>
                </c:pt>
                <c:pt idx="341">
                  <c:v>84.615798257095875</c:v>
                </c:pt>
                <c:pt idx="342">
                  <c:v>84.615798257095875</c:v>
                </c:pt>
                <c:pt idx="343">
                  <c:v>84.242527410188202</c:v>
                </c:pt>
                <c:pt idx="344">
                  <c:v>84.008562503620908</c:v>
                </c:pt>
                <c:pt idx="345">
                  <c:v>84.008562503620908</c:v>
                </c:pt>
                <c:pt idx="346">
                  <c:v>84.242527410188202</c:v>
                </c:pt>
                <c:pt idx="347">
                  <c:v>85.376424135738958</c:v>
                </c:pt>
                <c:pt idx="348">
                  <c:v>85.142399914472449</c:v>
                </c:pt>
                <c:pt idx="349">
                  <c:v>84.852032250115954</c:v>
                </c:pt>
                <c:pt idx="350">
                  <c:v>85.146275030603718</c:v>
                </c:pt>
                <c:pt idx="351">
                  <c:v>85.142399914472449</c:v>
                </c:pt>
                <c:pt idx="352">
                  <c:v>85.142399914472449</c:v>
                </c:pt>
                <c:pt idx="353">
                  <c:v>84.852032250115954</c:v>
                </c:pt>
                <c:pt idx="354">
                  <c:v>85.142399914472449</c:v>
                </c:pt>
                <c:pt idx="355">
                  <c:v>85.376424135738958</c:v>
                </c:pt>
                <c:pt idx="356">
                  <c:v>84.852032250115954</c:v>
                </c:pt>
                <c:pt idx="357">
                  <c:v>84.852032250115954</c:v>
                </c:pt>
                <c:pt idx="358">
                  <c:v>85.376424135738958</c:v>
                </c:pt>
                <c:pt idx="359">
                  <c:v>85.142399914472449</c:v>
                </c:pt>
                <c:pt idx="360">
                  <c:v>84.852032250115954</c:v>
                </c:pt>
                <c:pt idx="361">
                  <c:v>84.852032250115954</c:v>
                </c:pt>
                <c:pt idx="362">
                  <c:v>84.852032250115954</c:v>
                </c:pt>
                <c:pt idx="363">
                  <c:v>84.615798257095875</c:v>
                </c:pt>
                <c:pt idx="364">
                  <c:v>85.42557563490378</c:v>
                </c:pt>
                <c:pt idx="365">
                  <c:v>85.376424135738958</c:v>
                </c:pt>
                <c:pt idx="366">
                  <c:v>85.376424135738958</c:v>
                </c:pt>
                <c:pt idx="367">
                  <c:v>85.376424135738958</c:v>
                </c:pt>
                <c:pt idx="368">
                  <c:v>85.376424135738958</c:v>
                </c:pt>
                <c:pt idx="369">
                  <c:v>85.42557563490378</c:v>
                </c:pt>
                <c:pt idx="370">
                  <c:v>84.478774660379543</c:v>
                </c:pt>
                <c:pt idx="371">
                  <c:v>84.478774660379543</c:v>
                </c:pt>
                <c:pt idx="372">
                  <c:v>84.654790094179049</c:v>
                </c:pt>
                <c:pt idx="373">
                  <c:v>84.852032250115954</c:v>
                </c:pt>
                <c:pt idx="374">
                  <c:v>85.142399914472449</c:v>
                </c:pt>
                <c:pt idx="375">
                  <c:v>84.284289676092527</c:v>
                </c:pt>
                <c:pt idx="376">
                  <c:v>84.478774660379543</c:v>
                </c:pt>
                <c:pt idx="377">
                  <c:v>84.284289676092527</c:v>
                </c:pt>
                <c:pt idx="378">
                  <c:v>84.284289676092527</c:v>
                </c:pt>
                <c:pt idx="379">
                  <c:v>84.478774660379543</c:v>
                </c:pt>
                <c:pt idx="380">
                  <c:v>84.284289676092527</c:v>
                </c:pt>
                <c:pt idx="381">
                  <c:v>84.478774660379543</c:v>
                </c:pt>
                <c:pt idx="382">
                  <c:v>84.284289676092527</c:v>
                </c:pt>
                <c:pt idx="383">
                  <c:v>84.478774660379543</c:v>
                </c:pt>
                <c:pt idx="384">
                  <c:v>84.852032250115954</c:v>
                </c:pt>
                <c:pt idx="385">
                  <c:v>84.654790094179049</c:v>
                </c:pt>
                <c:pt idx="386">
                  <c:v>84.478774660379543</c:v>
                </c:pt>
                <c:pt idx="387">
                  <c:v>84.852032250115954</c:v>
                </c:pt>
                <c:pt idx="388">
                  <c:v>84.852032250115954</c:v>
                </c:pt>
                <c:pt idx="389">
                  <c:v>85.142399914472449</c:v>
                </c:pt>
                <c:pt idx="390">
                  <c:v>84.852032250115954</c:v>
                </c:pt>
                <c:pt idx="391">
                  <c:v>85.142399914472449</c:v>
                </c:pt>
                <c:pt idx="392">
                  <c:v>85.142399914472449</c:v>
                </c:pt>
                <c:pt idx="393">
                  <c:v>85.142399914472449</c:v>
                </c:pt>
                <c:pt idx="394">
                  <c:v>85.142399914472449</c:v>
                </c:pt>
                <c:pt idx="395">
                  <c:v>85.142399914472449</c:v>
                </c:pt>
                <c:pt idx="396">
                  <c:v>85.142399914472449</c:v>
                </c:pt>
                <c:pt idx="397">
                  <c:v>85.142399914472449</c:v>
                </c:pt>
                <c:pt idx="398">
                  <c:v>85.376424135738958</c:v>
                </c:pt>
                <c:pt idx="399">
                  <c:v>85.376424135738958</c:v>
                </c:pt>
                <c:pt idx="400">
                  <c:v>85.376424135738958</c:v>
                </c:pt>
                <c:pt idx="401">
                  <c:v>85.376424135738958</c:v>
                </c:pt>
                <c:pt idx="402">
                  <c:v>85.142399914472449</c:v>
                </c:pt>
                <c:pt idx="403">
                  <c:v>85.142399914472449</c:v>
                </c:pt>
                <c:pt idx="404">
                  <c:v>84.852032250115954</c:v>
                </c:pt>
                <c:pt idx="405">
                  <c:v>85.142399914472449</c:v>
                </c:pt>
                <c:pt idx="406">
                  <c:v>85.142399914472449</c:v>
                </c:pt>
                <c:pt idx="407">
                  <c:v>85.376424135738958</c:v>
                </c:pt>
                <c:pt idx="408">
                  <c:v>85.376424135738958</c:v>
                </c:pt>
                <c:pt idx="409">
                  <c:v>85.376424135738958</c:v>
                </c:pt>
                <c:pt idx="410">
                  <c:v>85.376424135738958</c:v>
                </c:pt>
                <c:pt idx="411">
                  <c:v>85.142399914472449</c:v>
                </c:pt>
                <c:pt idx="412">
                  <c:v>85.376424135738958</c:v>
                </c:pt>
                <c:pt idx="413">
                  <c:v>85.376424135738958</c:v>
                </c:pt>
                <c:pt idx="414">
                  <c:v>85.376424135738958</c:v>
                </c:pt>
                <c:pt idx="415">
                  <c:v>85.376424135738958</c:v>
                </c:pt>
                <c:pt idx="416">
                  <c:v>85.722971158548788</c:v>
                </c:pt>
                <c:pt idx="417">
                  <c:v>85.604206440131364</c:v>
                </c:pt>
                <c:pt idx="418">
                  <c:v>85.457603166869376</c:v>
                </c:pt>
                <c:pt idx="419">
                  <c:v>85.376424135738958</c:v>
                </c:pt>
                <c:pt idx="420">
                  <c:v>85.443323983321946</c:v>
                </c:pt>
                <c:pt idx="421">
                  <c:v>85.443323983321946</c:v>
                </c:pt>
                <c:pt idx="422">
                  <c:v>85.376424135738958</c:v>
                </c:pt>
                <c:pt idx="423">
                  <c:v>85.142399914472449</c:v>
                </c:pt>
                <c:pt idx="424">
                  <c:v>85.940908030709238</c:v>
                </c:pt>
                <c:pt idx="425">
                  <c:v>85.835730416700244</c:v>
                </c:pt>
                <c:pt idx="426">
                  <c:v>85.835730416700244</c:v>
                </c:pt>
                <c:pt idx="427">
                  <c:v>86.037524555793766</c:v>
                </c:pt>
                <c:pt idx="428">
                  <c:v>86.037524555793766</c:v>
                </c:pt>
                <c:pt idx="429">
                  <c:v>85.99960446824339</c:v>
                </c:pt>
                <c:pt idx="430">
                  <c:v>85.940908030709238</c:v>
                </c:pt>
                <c:pt idx="431">
                  <c:v>85.940908030709238</c:v>
                </c:pt>
                <c:pt idx="432">
                  <c:v>86.037524555793766</c:v>
                </c:pt>
                <c:pt idx="433">
                  <c:v>86.180721764550086</c:v>
                </c:pt>
                <c:pt idx="434">
                  <c:v>86.180721764550086</c:v>
                </c:pt>
                <c:pt idx="435">
                  <c:v>86.037524555793766</c:v>
                </c:pt>
                <c:pt idx="436">
                  <c:v>86.037524555793766</c:v>
                </c:pt>
                <c:pt idx="437">
                  <c:v>85.99960446824339</c:v>
                </c:pt>
                <c:pt idx="438">
                  <c:v>86.694763409773927</c:v>
                </c:pt>
                <c:pt idx="439">
                  <c:v>86.694763409773927</c:v>
                </c:pt>
                <c:pt idx="440">
                  <c:v>86.497290687985767</c:v>
                </c:pt>
                <c:pt idx="441">
                  <c:v>86.180721764550086</c:v>
                </c:pt>
                <c:pt idx="442">
                  <c:v>86.848565635500961</c:v>
                </c:pt>
                <c:pt idx="443">
                  <c:v>86.719596661403926</c:v>
                </c:pt>
                <c:pt idx="444">
                  <c:v>86.694763409773927</c:v>
                </c:pt>
                <c:pt idx="445">
                  <c:v>86.694763409773927</c:v>
                </c:pt>
                <c:pt idx="446">
                  <c:v>86.694763409773927</c:v>
                </c:pt>
                <c:pt idx="447">
                  <c:v>86.719596661403926</c:v>
                </c:pt>
                <c:pt idx="448">
                  <c:v>86.719596661403926</c:v>
                </c:pt>
                <c:pt idx="449">
                  <c:v>86.848565635500961</c:v>
                </c:pt>
                <c:pt idx="450">
                  <c:v>87.127348101634681</c:v>
                </c:pt>
                <c:pt idx="451">
                  <c:v>86.848565635500961</c:v>
                </c:pt>
                <c:pt idx="452">
                  <c:v>86.848565635500961</c:v>
                </c:pt>
                <c:pt idx="453">
                  <c:v>86.848565635500961</c:v>
                </c:pt>
                <c:pt idx="454">
                  <c:v>86.719596661403926</c:v>
                </c:pt>
                <c:pt idx="455">
                  <c:v>86.848565635500961</c:v>
                </c:pt>
                <c:pt idx="456">
                  <c:v>87.127348101634681</c:v>
                </c:pt>
                <c:pt idx="457">
                  <c:v>87.488679642874573</c:v>
                </c:pt>
                <c:pt idx="458">
                  <c:v>87.488679642874573</c:v>
                </c:pt>
                <c:pt idx="459">
                  <c:v>87.325569755887102</c:v>
                </c:pt>
                <c:pt idx="460">
                  <c:v>87.325569755887102</c:v>
                </c:pt>
                <c:pt idx="461">
                  <c:v>87.127348101634681</c:v>
                </c:pt>
                <c:pt idx="462">
                  <c:v>87.127348101634681</c:v>
                </c:pt>
                <c:pt idx="463">
                  <c:v>87.325569755887102</c:v>
                </c:pt>
                <c:pt idx="464">
                  <c:v>87.127348101634681</c:v>
                </c:pt>
                <c:pt idx="465">
                  <c:v>87.325569755887102</c:v>
                </c:pt>
                <c:pt idx="466">
                  <c:v>87.488679642874573</c:v>
                </c:pt>
                <c:pt idx="467">
                  <c:v>86.848565635500961</c:v>
                </c:pt>
                <c:pt idx="468">
                  <c:v>86.848565635500961</c:v>
                </c:pt>
                <c:pt idx="469">
                  <c:v>86.848565635500961</c:v>
                </c:pt>
                <c:pt idx="470">
                  <c:v>86.848565635500961</c:v>
                </c:pt>
                <c:pt idx="471">
                  <c:v>87.127348101634681</c:v>
                </c:pt>
                <c:pt idx="472">
                  <c:v>87.325569755887102</c:v>
                </c:pt>
                <c:pt idx="473">
                  <c:v>86.848565635500961</c:v>
                </c:pt>
                <c:pt idx="474">
                  <c:v>86.848565635500961</c:v>
                </c:pt>
                <c:pt idx="475">
                  <c:v>86.848565635500961</c:v>
                </c:pt>
                <c:pt idx="476">
                  <c:v>86.659561381615532</c:v>
                </c:pt>
                <c:pt idx="477">
                  <c:v>86.694763409773927</c:v>
                </c:pt>
                <c:pt idx="478">
                  <c:v>86.719596661403926</c:v>
                </c:pt>
                <c:pt idx="479">
                  <c:v>86.848565635500961</c:v>
                </c:pt>
                <c:pt idx="480">
                  <c:v>86.424010895850898</c:v>
                </c:pt>
                <c:pt idx="481">
                  <c:v>86.424010895850898</c:v>
                </c:pt>
                <c:pt idx="482">
                  <c:v>86.583287948400383</c:v>
                </c:pt>
                <c:pt idx="483">
                  <c:v>86.583287948400383</c:v>
                </c:pt>
                <c:pt idx="484">
                  <c:v>86.583287948400383</c:v>
                </c:pt>
                <c:pt idx="485">
                  <c:v>86.180721764550086</c:v>
                </c:pt>
                <c:pt idx="486">
                  <c:v>86.180721764550086</c:v>
                </c:pt>
                <c:pt idx="487">
                  <c:v>86.370800989109284</c:v>
                </c:pt>
                <c:pt idx="488">
                  <c:v>86.370800989109284</c:v>
                </c:pt>
                <c:pt idx="489">
                  <c:v>86.492000277683019</c:v>
                </c:pt>
                <c:pt idx="490">
                  <c:v>86.583287948400383</c:v>
                </c:pt>
                <c:pt idx="491">
                  <c:v>86.492000277683019</c:v>
                </c:pt>
                <c:pt idx="492">
                  <c:v>86.370800989109284</c:v>
                </c:pt>
                <c:pt idx="493">
                  <c:v>86.180721764550086</c:v>
                </c:pt>
                <c:pt idx="494">
                  <c:v>86.370800989109284</c:v>
                </c:pt>
                <c:pt idx="495">
                  <c:v>86.370800989109284</c:v>
                </c:pt>
                <c:pt idx="496">
                  <c:v>86.492000277683019</c:v>
                </c:pt>
                <c:pt idx="497">
                  <c:v>86.370800989109284</c:v>
                </c:pt>
                <c:pt idx="498">
                  <c:v>86.370800989109284</c:v>
                </c:pt>
                <c:pt idx="499">
                  <c:v>86.370800989109284</c:v>
                </c:pt>
                <c:pt idx="500">
                  <c:v>86.370800989109284</c:v>
                </c:pt>
                <c:pt idx="501">
                  <c:v>86.492000277683019</c:v>
                </c:pt>
                <c:pt idx="502">
                  <c:v>86.583287948400383</c:v>
                </c:pt>
                <c:pt idx="503">
                  <c:v>86.370800989109284</c:v>
                </c:pt>
                <c:pt idx="504">
                  <c:v>86.492000277683019</c:v>
                </c:pt>
                <c:pt idx="505">
                  <c:v>86.583287948400383</c:v>
                </c:pt>
                <c:pt idx="506">
                  <c:v>86.583287948400383</c:v>
                </c:pt>
                <c:pt idx="507">
                  <c:v>86.583287948400383</c:v>
                </c:pt>
                <c:pt idx="508">
                  <c:v>86.180721764550086</c:v>
                </c:pt>
                <c:pt idx="509">
                  <c:v>86.180721764550086</c:v>
                </c:pt>
                <c:pt idx="510">
                  <c:v>86.180721764550086</c:v>
                </c:pt>
                <c:pt idx="511">
                  <c:v>86.020711834272618</c:v>
                </c:pt>
                <c:pt idx="512">
                  <c:v>86.180721764550086</c:v>
                </c:pt>
                <c:pt idx="513">
                  <c:v>86.370800989109284</c:v>
                </c:pt>
                <c:pt idx="514">
                  <c:v>86.370800989109284</c:v>
                </c:pt>
                <c:pt idx="515">
                  <c:v>86.142801676998758</c:v>
                </c:pt>
                <c:pt idx="516">
                  <c:v>86.020711834272618</c:v>
                </c:pt>
                <c:pt idx="517">
                  <c:v>86.180721764550086</c:v>
                </c:pt>
                <c:pt idx="518">
                  <c:v>86.492000277683019</c:v>
                </c:pt>
                <c:pt idx="519">
                  <c:v>86.142801676998758</c:v>
                </c:pt>
                <c:pt idx="520">
                  <c:v>85.758849414294758</c:v>
                </c:pt>
                <c:pt idx="521">
                  <c:v>85.758849414294758</c:v>
                </c:pt>
                <c:pt idx="522">
                  <c:v>86.142801676998758</c:v>
                </c:pt>
                <c:pt idx="523">
                  <c:v>86.370800989109284</c:v>
                </c:pt>
                <c:pt idx="524">
                  <c:v>86.492000277683019</c:v>
                </c:pt>
                <c:pt idx="525">
                  <c:v>86.142801676998758</c:v>
                </c:pt>
                <c:pt idx="526">
                  <c:v>86.142801676998758</c:v>
                </c:pt>
                <c:pt idx="527">
                  <c:v>86.302811607277093</c:v>
                </c:pt>
                <c:pt idx="528">
                  <c:v>86.302811607277093</c:v>
                </c:pt>
                <c:pt idx="529">
                  <c:v>85.982791746720466</c:v>
                </c:pt>
                <c:pt idx="530">
                  <c:v>86.302811607277093</c:v>
                </c:pt>
                <c:pt idx="531">
                  <c:v>86.302811607277093</c:v>
                </c:pt>
                <c:pt idx="532">
                  <c:v>85.530153354031413</c:v>
                </c:pt>
                <c:pt idx="533">
                  <c:v>85.534907081868425</c:v>
                </c:pt>
                <c:pt idx="534">
                  <c:v>85.534907081868425</c:v>
                </c:pt>
                <c:pt idx="535">
                  <c:v>85.982791746720466</c:v>
                </c:pt>
                <c:pt idx="536">
                  <c:v>86.302811607277093</c:v>
                </c:pt>
                <c:pt idx="537">
                  <c:v>86.302811607277093</c:v>
                </c:pt>
                <c:pt idx="538">
                  <c:v>85.534907081868425</c:v>
                </c:pt>
                <c:pt idx="539">
                  <c:v>85.534907081868425</c:v>
                </c:pt>
                <c:pt idx="540">
                  <c:v>85.530153354031413</c:v>
                </c:pt>
                <c:pt idx="541">
                  <c:v>85.982791746720466</c:v>
                </c:pt>
                <c:pt idx="542">
                  <c:v>86.302811607277093</c:v>
                </c:pt>
                <c:pt idx="543">
                  <c:v>85.982791746720466</c:v>
                </c:pt>
                <c:pt idx="544">
                  <c:v>85.982791746720466</c:v>
                </c:pt>
                <c:pt idx="545">
                  <c:v>86.545210184424619</c:v>
                </c:pt>
                <c:pt idx="546">
                  <c:v>86.438790370941419</c:v>
                </c:pt>
                <c:pt idx="547">
                  <c:v>86.302811607277093</c:v>
                </c:pt>
                <c:pt idx="548">
                  <c:v>86.621365712376019</c:v>
                </c:pt>
                <c:pt idx="549">
                  <c:v>86.621365712376019</c:v>
                </c:pt>
                <c:pt idx="550">
                  <c:v>86.621365712376019</c:v>
                </c:pt>
                <c:pt idx="551">
                  <c:v>86.697757050854207</c:v>
                </c:pt>
                <c:pt idx="552">
                  <c:v>86.661737523105359</c:v>
                </c:pt>
                <c:pt idx="553">
                  <c:v>86.661737523105359</c:v>
                </c:pt>
                <c:pt idx="554">
                  <c:v>86.661737523105359</c:v>
                </c:pt>
                <c:pt idx="555">
                  <c:v>86.661737523105359</c:v>
                </c:pt>
                <c:pt idx="556">
                  <c:v>86.621365712376019</c:v>
                </c:pt>
                <c:pt idx="557">
                  <c:v>86.661737523105359</c:v>
                </c:pt>
                <c:pt idx="558">
                  <c:v>86.661737523105359</c:v>
                </c:pt>
                <c:pt idx="559">
                  <c:v>86.697757050854207</c:v>
                </c:pt>
                <c:pt idx="560">
                  <c:v>86.661737523105359</c:v>
                </c:pt>
                <c:pt idx="561">
                  <c:v>86.661737523105359</c:v>
                </c:pt>
                <c:pt idx="562">
                  <c:v>86.661737523105359</c:v>
                </c:pt>
                <c:pt idx="563">
                  <c:v>86.621365712376019</c:v>
                </c:pt>
                <c:pt idx="564">
                  <c:v>86.621365712376019</c:v>
                </c:pt>
                <c:pt idx="565">
                  <c:v>86.661737523105359</c:v>
                </c:pt>
                <c:pt idx="566">
                  <c:v>86.661737523105359</c:v>
                </c:pt>
                <c:pt idx="567">
                  <c:v>86.697757050854207</c:v>
                </c:pt>
                <c:pt idx="568">
                  <c:v>86.741436271952693</c:v>
                </c:pt>
                <c:pt idx="569">
                  <c:v>86.741436271952693</c:v>
                </c:pt>
                <c:pt idx="570">
                  <c:v>86.741436271952693</c:v>
                </c:pt>
                <c:pt idx="571">
                  <c:v>86.697757050854207</c:v>
                </c:pt>
                <c:pt idx="572">
                  <c:v>86.697757050854207</c:v>
                </c:pt>
                <c:pt idx="573">
                  <c:v>86.955694999049427</c:v>
                </c:pt>
                <c:pt idx="574">
                  <c:v>86.741436271952693</c:v>
                </c:pt>
                <c:pt idx="575">
                  <c:v>86.741436271952693</c:v>
                </c:pt>
                <c:pt idx="576">
                  <c:v>86.955694999049427</c:v>
                </c:pt>
                <c:pt idx="577">
                  <c:v>86.741436271952693</c:v>
                </c:pt>
                <c:pt idx="578">
                  <c:v>86.955694999049427</c:v>
                </c:pt>
                <c:pt idx="579">
                  <c:v>86.741436271952693</c:v>
                </c:pt>
                <c:pt idx="580">
                  <c:v>86.955694999049427</c:v>
                </c:pt>
                <c:pt idx="581">
                  <c:v>86.955694999049427</c:v>
                </c:pt>
                <c:pt idx="582">
                  <c:v>86.955694999049427</c:v>
                </c:pt>
                <c:pt idx="583">
                  <c:v>86.955694999049427</c:v>
                </c:pt>
                <c:pt idx="584">
                  <c:v>86.741436271952693</c:v>
                </c:pt>
                <c:pt idx="585">
                  <c:v>86.955694999049427</c:v>
                </c:pt>
                <c:pt idx="586">
                  <c:v>86.741436271952693</c:v>
                </c:pt>
                <c:pt idx="587">
                  <c:v>86.741436271952693</c:v>
                </c:pt>
                <c:pt idx="588">
                  <c:v>86.741436271952693</c:v>
                </c:pt>
                <c:pt idx="589">
                  <c:v>86.741436271952693</c:v>
                </c:pt>
                <c:pt idx="590">
                  <c:v>86.741436271952693</c:v>
                </c:pt>
                <c:pt idx="591">
                  <c:v>86.955694999049427</c:v>
                </c:pt>
                <c:pt idx="592">
                  <c:v>86.955694999049427</c:v>
                </c:pt>
                <c:pt idx="593">
                  <c:v>86.955694999049427</c:v>
                </c:pt>
                <c:pt idx="594">
                  <c:v>86.955694999049427</c:v>
                </c:pt>
                <c:pt idx="595">
                  <c:v>86.955694999049427</c:v>
                </c:pt>
                <c:pt idx="596">
                  <c:v>86.741436271952693</c:v>
                </c:pt>
                <c:pt idx="597">
                  <c:v>86.886800586257408</c:v>
                </c:pt>
                <c:pt idx="598">
                  <c:v>86.955694999049427</c:v>
                </c:pt>
                <c:pt idx="599">
                  <c:v>86.545210184424619</c:v>
                </c:pt>
                <c:pt idx="600">
                  <c:v>86.621365712376019</c:v>
                </c:pt>
                <c:pt idx="601">
                  <c:v>86.661737523105359</c:v>
                </c:pt>
                <c:pt idx="602">
                  <c:v>86.661737523105359</c:v>
                </c:pt>
                <c:pt idx="603">
                  <c:v>86.661737523105359</c:v>
                </c:pt>
                <c:pt idx="604">
                  <c:v>86.621365712376019</c:v>
                </c:pt>
                <c:pt idx="605">
                  <c:v>86.545210184424619</c:v>
                </c:pt>
                <c:pt idx="606">
                  <c:v>86.621365712376019</c:v>
                </c:pt>
                <c:pt idx="607">
                  <c:v>86.621365712376019</c:v>
                </c:pt>
                <c:pt idx="608">
                  <c:v>86.661737523105359</c:v>
                </c:pt>
                <c:pt idx="609">
                  <c:v>86.621365712376019</c:v>
                </c:pt>
                <c:pt idx="610">
                  <c:v>86.621365712376019</c:v>
                </c:pt>
                <c:pt idx="611">
                  <c:v>86.661737523105359</c:v>
                </c:pt>
                <c:pt idx="612">
                  <c:v>86.661737523105359</c:v>
                </c:pt>
                <c:pt idx="613">
                  <c:v>86.661737523105359</c:v>
                </c:pt>
                <c:pt idx="614">
                  <c:v>86.621365712376019</c:v>
                </c:pt>
                <c:pt idx="615">
                  <c:v>86.661737523105359</c:v>
                </c:pt>
                <c:pt idx="616">
                  <c:v>86.661737523105359</c:v>
                </c:pt>
                <c:pt idx="617">
                  <c:v>86.661737523105359</c:v>
                </c:pt>
                <c:pt idx="618">
                  <c:v>86.741436271952693</c:v>
                </c:pt>
                <c:pt idx="619">
                  <c:v>86.741436271952693</c:v>
                </c:pt>
                <c:pt idx="620">
                  <c:v>86.741436271952693</c:v>
                </c:pt>
                <c:pt idx="621">
                  <c:v>86.741436271952693</c:v>
                </c:pt>
                <c:pt idx="622">
                  <c:v>86.741436271952693</c:v>
                </c:pt>
                <c:pt idx="623">
                  <c:v>86.621365712376019</c:v>
                </c:pt>
                <c:pt idx="624">
                  <c:v>86.621365712376019</c:v>
                </c:pt>
                <c:pt idx="625">
                  <c:v>86.661737523105359</c:v>
                </c:pt>
                <c:pt idx="626">
                  <c:v>86.621365712376019</c:v>
                </c:pt>
                <c:pt idx="627">
                  <c:v>86.621365712376019</c:v>
                </c:pt>
                <c:pt idx="628">
                  <c:v>86.604856512140728</c:v>
                </c:pt>
                <c:pt idx="629">
                  <c:v>86.545210184424619</c:v>
                </c:pt>
                <c:pt idx="630">
                  <c:v>86.604856512140728</c:v>
                </c:pt>
                <c:pt idx="631">
                  <c:v>86.499179961235157</c:v>
                </c:pt>
                <c:pt idx="632">
                  <c:v>86.545210184424619</c:v>
                </c:pt>
                <c:pt idx="633">
                  <c:v>86.545210184424619</c:v>
                </c:pt>
                <c:pt idx="634">
                  <c:v>86.545210184424619</c:v>
                </c:pt>
                <c:pt idx="635">
                  <c:v>86.621365712376019</c:v>
                </c:pt>
                <c:pt idx="636">
                  <c:v>86.621365712376019</c:v>
                </c:pt>
                <c:pt idx="637">
                  <c:v>86.604856512140728</c:v>
                </c:pt>
                <c:pt idx="638">
                  <c:v>86.604856512140728</c:v>
                </c:pt>
                <c:pt idx="639">
                  <c:v>86.545210184424619</c:v>
                </c:pt>
                <c:pt idx="640">
                  <c:v>86.545210184424619</c:v>
                </c:pt>
                <c:pt idx="641">
                  <c:v>86.545210184424619</c:v>
                </c:pt>
                <c:pt idx="642">
                  <c:v>86.604856512140728</c:v>
                </c:pt>
                <c:pt idx="643">
                  <c:v>86.604856512140728</c:v>
                </c:pt>
                <c:pt idx="644">
                  <c:v>86.604856512140728</c:v>
                </c:pt>
                <c:pt idx="645">
                  <c:v>86.621365712376019</c:v>
                </c:pt>
                <c:pt idx="646">
                  <c:v>86.621365712376019</c:v>
                </c:pt>
                <c:pt idx="647">
                  <c:v>86.604856512140728</c:v>
                </c:pt>
                <c:pt idx="648">
                  <c:v>86.604856512140728</c:v>
                </c:pt>
                <c:pt idx="649">
                  <c:v>86.604856512140728</c:v>
                </c:pt>
                <c:pt idx="650">
                  <c:v>86.604856512140728</c:v>
                </c:pt>
                <c:pt idx="651">
                  <c:v>86.604856512140728</c:v>
                </c:pt>
                <c:pt idx="652">
                  <c:v>86.604856512140728</c:v>
                </c:pt>
                <c:pt idx="653">
                  <c:v>86.604856512140728</c:v>
                </c:pt>
                <c:pt idx="654">
                  <c:v>86.621365712376019</c:v>
                </c:pt>
                <c:pt idx="655">
                  <c:v>86.621365712376019</c:v>
                </c:pt>
                <c:pt idx="656">
                  <c:v>86.621365712376019</c:v>
                </c:pt>
                <c:pt idx="657">
                  <c:v>86.621365712376019</c:v>
                </c:pt>
                <c:pt idx="658">
                  <c:v>86.545210184424619</c:v>
                </c:pt>
                <c:pt idx="659">
                  <c:v>86.604856512140728</c:v>
                </c:pt>
                <c:pt idx="660">
                  <c:v>86.604856512140728</c:v>
                </c:pt>
                <c:pt idx="661">
                  <c:v>86.604856512140728</c:v>
                </c:pt>
                <c:pt idx="662">
                  <c:v>86.604856512140728</c:v>
                </c:pt>
                <c:pt idx="663">
                  <c:v>86.545210184424619</c:v>
                </c:pt>
                <c:pt idx="664">
                  <c:v>86.604856512140728</c:v>
                </c:pt>
                <c:pt idx="665">
                  <c:v>86.575033348282858</c:v>
                </c:pt>
                <c:pt idx="666">
                  <c:v>86.575033348282858</c:v>
                </c:pt>
                <c:pt idx="667">
                  <c:v>86.604856512140728</c:v>
                </c:pt>
                <c:pt idx="668">
                  <c:v>86.774269054681383</c:v>
                </c:pt>
                <c:pt idx="669">
                  <c:v>86.641551617740703</c:v>
                </c:pt>
                <c:pt idx="670">
                  <c:v>86.774269054681383</c:v>
                </c:pt>
                <c:pt idx="671">
                  <c:v>86.641551617740703</c:v>
                </c:pt>
                <c:pt idx="672">
                  <c:v>86.61311111225794</c:v>
                </c:pt>
                <c:pt idx="673">
                  <c:v>86.641551617740703</c:v>
                </c:pt>
                <c:pt idx="674">
                  <c:v>86.641551617740703</c:v>
                </c:pt>
                <c:pt idx="675">
                  <c:v>86.774269054681383</c:v>
                </c:pt>
                <c:pt idx="676">
                  <c:v>86.774269054681383</c:v>
                </c:pt>
                <c:pt idx="677">
                  <c:v>86.641551617740703</c:v>
                </c:pt>
                <c:pt idx="678">
                  <c:v>86.774269054681383</c:v>
                </c:pt>
                <c:pt idx="679">
                  <c:v>86.641551617740703</c:v>
                </c:pt>
                <c:pt idx="680">
                  <c:v>86.961748071111373</c:v>
                </c:pt>
                <c:pt idx="681">
                  <c:v>86.961748071111373</c:v>
                </c:pt>
                <c:pt idx="682">
                  <c:v>87.060309833211818</c:v>
                </c:pt>
                <c:pt idx="683">
                  <c:v>86.552018236687104</c:v>
                </c:pt>
                <c:pt idx="684">
                  <c:v>86.552018236687104</c:v>
                </c:pt>
                <c:pt idx="685">
                  <c:v>86.633297017622525</c:v>
                </c:pt>
                <c:pt idx="686">
                  <c:v>86.774269054681383</c:v>
                </c:pt>
                <c:pt idx="687">
                  <c:v>86.552018236687104</c:v>
                </c:pt>
                <c:pt idx="688">
                  <c:v>86.552018236687104</c:v>
                </c:pt>
                <c:pt idx="689">
                  <c:v>86.552018236687104</c:v>
                </c:pt>
                <c:pt idx="690">
                  <c:v>86.552018236687104</c:v>
                </c:pt>
                <c:pt idx="691">
                  <c:v>86.552018236687104</c:v>
                </c:pt>
                <c:pt idx="692">
                  <c:v>86.552018236687104</c:v>
                </c:pt>
                <c:pt idx="693">
                  <c:v>86.633297017622525</c:v>
                </c:pt>
                <c:pt idx="694">
                  <c:v>86.633297017622525</c:v>
                </c:pt>
                <c:pt idx="695">
                  <c:v>86.774269054681383</c:v>
                </c:pt>
                <c:pt idx="696">
                  <c:v>86.633297017622525</c:v>
                </c:pt>
                <c:pt idx="697">
                  <c:v>86.633297017622525</c:v>
                </c:pt>
                <c:pt idx="698">
                  <c:v>86.961748071111373</c:v>
                </c:pt>
                <c:pt idx="699">
                  <c:v>86.961748071111373</c:v>
                </c:pt>
                <c:pt idx="700">
                  <c:v>86.961748071111373</c:v>
                </c:pt>
                <c:pt idx="701">
                  <c:v>87.143901138737789</c:v>
                </c:pt>
                <c:pt idx="702">
                  <c:v>87.060309833211818</c:v>
                </c:pt>
                <c:pt idx="703">
                  <c:v>87.060309833211818</c:v>
                </c:pt>
                <c:pt idx="704">
                  <c:v>87.060309833211818</c:v>
                </c:pt>
                <c:pt idx="705">
                  <c:v>86.961748071111373</c:v>
                </c:pt>
                <c:pt idx="706">
                  <c:v>87.060309833211818</c:v>
                </c:pt>
                <c:pt idx="707">
                  <c:v>87.060309833211818</c:v>
                </c:pt>
                <c:pt idx="708">
                  <c:v>87.239971621332799</c:v>
                </c:pt>
                <c:pt idx="709">
                  <c:v>87.143901138737789</c:v>
                </c:pt>
                <c:pt idx="710">
                  <c:v>87.239971621332799</c:v>
                </c:pt>
                <c:pt idx="711">
                  <c:v>87.445069371249176</c:v>
                </c:pt>
                <c:pt idx="712">
                  <c:v>87.239971621332799</c:v>
                </c:pt>
                <c:pt idx="713">
                  <c:v>87.143901138737789</c:v>
                </c:pt>
                <c:pt idx="714">
                  <c:v>87.143901138737789</c:v>
                </c:pt>
                <c:pt idx="715">
                  <c:v>87.143901138737789</c:v>
                </c:pt>
                <c:pt idx="716">
                  <c:v>87.143901138737789</c:v>
                </c:pt>
                <c:pt idx="717">
                  <c:v>87.239971621332799</c:v>
                </c:pt>
                <c:pt idx="718">
                  <c:v>87.239971621332799</c:v>
                </c:pt>
                <c:pt idx="719">
                  <c:v>87.239971621332799</c:v>
                </c:pt>
                <c:pt idx="720">
                  <c:v>87.441355393683509</c:v>
                </c:pt>
                <c:pt idx="721">
                  <c:v>87.441355393683509</c:v>
                </c:pt>
                <c:pt idx="722">
                  <c:v>87.782389271451137</c:v>
                </c:pt>
                <c:pt idx="723">
                  <c:v>87.681110276383109</c:v>
                </c:pt>
                <c:pt idx="724">
                  <c:v>87.610359689284863</c:v>
                </c:pt>
                <c:pt idx="725">
                  <c:v>87.610359689284863</c:v>
                </c:pt>
                <c:pt idx="726">
                  <c:v>87.829390701644058</c:v>
                </c:pt>
                <c:pt idx="727">
                  <c:v>87.820618936198613</c:v>
                </c:pt>
                <c:pt idx="728">
                  <c:v>87.820618936198613</c:v>
                </c:pt>
                <c:pt idx="729">
                  <c:v>88.17388342968114</c:v>
                </c:pt>
                <c:pt idx="730">
                  <c:v>88.17388342968114</c:v>
                </c:pt>
                <c:pt idx="731">
                  <c:v>87.829390701644058</c:v>
                </c:pt>
                <c:pt idx="732">
                  <c:v>87.829390701644058</c:v>
                </c:pt>
                <c:pt idx="733">
                  <c:v>88.17388342968114</c:v>
                </c:pt>
                <c:pt idx="734">
                  <c:v>88.768729120304698</c:v>
                </c:pt>
                <c:pt idx="735">
                  <c:v>88.561732079191458</c:v>
                </c:pt>
                <c:pt idx="736">
                  <c:v>88.768729120304698</c:v>
                </c:pt>
                <c:pt idx="737">
                  <c:v>88.561732079191458</c:v>
                </c:pt>
                <c:pt idx="738">
                  <c:v>88.768729120304698</c:v>
                </c:pt>
                <c:pt idx="739">
                  <c:v>89.062321432405355</c:v>
                </c:pt>
                <c:pt idx="740">
                  <c:v>88.768729120304698</c:v>
                </c:pt>
                <c:pt idx="741">
                  <c:v>88.768729120304698</c:v>
                </c:pt>
                <c:pt idx="742">
                  <c:v>89.429650915472877</c:v>
                </c:pt>
                <c:pt idx="743">
                  <c:v>89.429650915472877</c:v>
                </c:pt>
                <c:pt idx="744">
                  <c:v>89.429650915472877</c:v>
                </c:pt>
                <c:pt idx="745">
                  <c:v>89.062321432405355</c:v>
                </c:pt>
                <c:pt idx="746">
                  <c:v>89.429650915472877</c:v>
                </c:pt>
                <c:pt idx="747">
                  <c:v>89.062321432405355</c:v>
                </c:pt>
                <c:pt idx="748">
                  <c:v>89.429650915472877</c:v>
                </c:pt>
                <c:pt idx="749">
                  <c:v>89.429650915472877</c:v>
                </c:pt>
                <c:pt idx="750">
                  <c:v>89.062321432405355</c:v>
                </c:pt>
                <c:pt idx="751">
                  <c:v>89.062321432405355</c:v>
                </c:pt>
                <c:pt idx="752">
                  <c:v>89.429650915472877</c:v>
                </c:pt>
                <c:pt idx="753">
                  <c:v>88.927585753712734</c:v>
                </c:pt>
                <c:pt idx="754">
                  <c:v>88.927585753712734</c:v>
                </c:pt>
                <c:pt idx="755">
                  <c:v>89.197057111098857</c:v>
                </c:pt>
                <c:pt idx="756">
                  <c:v>89.191994685269009</c:v>
                </c:pt>
                <c:pt idx="757">
                  <c:v>89.191994685269009</c:v>
                </c:pt>
                <c:pt idx="758">
                  <c:v>89.197057111098857</c:v>
                </c:pt>
                <c:pt idx="759">
                  <c:v>88.927585753712734</c:v>
                </c:pt>
                <c:pt idx="760">
                  <c:v>88.927585753712734</c:v>
                </c:pt>
                <c:pt idx="761">
                  <c:v>88.927585753712734</c:v>
                </c:pt>
                <c:pt idx="762">
                  <c:v>89.191994685269009</c:v>
                </c:pt>
                <c:pt idx="763">
                  <c:v>88.927585753712734</c:v>
                </c:pt>
                <c:pt idx="764">
                  <c:v>88.927585753712734</c:v>
                </c:pt>
                <c:pt idx="765">
                  <c:v>88.848222702822611</c:v>
                </c:pt>
                <c:pt idx="766">
                  <c:v>88.848222702822611</c:v>
                </c:pt>
                <c:pt idx="767">
                  <c:v>88.11895343849784</c:v>
                </c:pt>
                <c:pt idx="768">
                  <c:v>88.11895343849784</c:v>
                </c:pt>
                <c:pt idx="769">
                  <c:v>88.848222702822611</c:v>
                </c:pt>
                <c:pt idx="770">
                  <c:v>88.483588070660218</c:v>
                </c:pt>
                <c:pt idx="771">
                  <c:v>88.0021055033952</c:v>
                </c:pt>
                <c:pt idx="772">
                  <c:v>88.11895343849784</c:v>
                </c:pt>
                <c:pt idx="773">
                  <c:v>88.483588070660218</c:v>
                </c:pt>
                <c:pt idx="774">
                  <c:v>88.483588070660218</c:v>
                </c:pt>
                <c:pt idx="775">
                  <c:v>88.887904228268027</c:v>
                </c:pt>
                <c:pt idx="776">
                  <c:v>89.059790219489656</c:v>
                </c:pt>
                <c:pt idx="777">
                  <c:v>88.887904228268027</c:v>
                </c:pt>
                <c:pt idx="778">
                  <c:v>89.059790219489656</c:v>
                </c:pt>
                <c:pt idx="779">
                  <c:v>89.059790219489656</c:v>
                </c:pt>
                <c:pt idx="780">
                  <c:v>89.059790219489656</c:v>
                </c:pt>
                <c:pt idx="781">
                  <c:v>88.887904228268027</c:v>
                </c:pt>
                <c:pt idx="782">
                  <c:v>89.059790219489656</c:v>
                </c:pt>
                <c:pt idx="783">
                  <c:v>88.887904228268027</c:v>
                </c:pt>
                <c:pt idx="784">
                  <c:v>88.887904228268027</c:v>
                </c:pt>
                <c:pt idx="785">
                  <c:v>88.887904228268027</c:v>
                </c:pt>
                <c:pt idx="786">
                  <c:v>88.483588070660218</c:v>
                </c:pt>
                <c:pt idx="787">
                  <c:v>88.887904228268027</c:v>
                </c:pt>
                <c:pt idx="788">
                  <c:v>88.0021055033952</c:v>
                </c:pt>
                <c:pt idx="789">
                  <c:v>88.483588070660218</c:v>
                </c:pt>
                <c:pt idx="790">
                  <c:v>87.825403422432359</c:v>
                </c:pt>
                <c:pt idx="791">
                  <c:v>87.859716378083988</c:v>
                </c:pt>
                <c:pt idx="792">
                  <c:v>87.859716378083988</c:v>
                </c:pt>
                <c:pt idx="793">
                  <c:v>87.681110276383109</c:v>
                </c:pt>
                <c:pt idx="794">
                  <c:v>87.782389271451137</c:v>
                </c:pt>
                <c:pt idx="795">
                  <c:v>87.825403422432359</c:v>
                </c:pt>
                <c:pt idx="796">
                  <c:v>87.681110276383109</c:v>
                </c:pt>
                <c:pt idx="797">
                  <c:v>87.782389271451137</c:v>
                </c:pt>
                <c:pt idx="798">
                  <c:v>87.782389271451137</c:v>
                </c:pt>
                <c:pt idx="799">
                  <c:v>87.782389271451137</c:v>
                </c:pt>
                <c:pt idx="800">
                  <c:v>87.859716378083988</c:v>
                </c:pt>
                <c:pt idx="801">
                  <c:v>87.825403422432359</c:v>
                </c:pt>
                <c:pt idx="802">
                  <c:v>88.887904228268027</c:v>
                </c:pt>
                <c:pt idx="803">
                  <c:v>88.483588070660218</c:v>
                </c:pt>
                <c:pt idx="804">
                  <c:v>88.0021055033952</c:v>
                </c:pt>
                <c:pt idx="805">
                  <c:v>88.483588070660218</c:v>
                </c:pt>
                <c:pt idx="806">
                  <c:v>88.887904228268027</c:v>
                </c:pt>
                <c:pt idx="807">
                  <c:v>88.887904228268027</c:v>
                </c:pt>
                <c:pt idx="808">
                  <c:v>88.887904228268027</c:v>
                </c:pt>
                <c:pt idx="809">
                  <c:v>88.887904228268027</c:v>
                </c:pt>
                <c:pt idx="810">
                  <c:v>88.483588070660218</c:v>
                </c:pt>
                <c:pt idx="811">
                  <c:v>88.887904228268027</c:v>
                </c:pt>
                <c:pt idx="812">
                  <c:v>87.900326123875885</c:v>
                </c:pt>
                <c:pt idx="813">
                  <c:v>88.017174058978526</c:v>
                </c:pt>
                <c:pt idx="814">
                  <c:v>88.0021055033952</c:v>
                </c:pt>
                <c:pt idx="815">
                  <c:v>88.483588070660218</c:v>
                </c:pt>
                <c:pt idx="816">
                  <c:v>87.900326123875885</c:v>
                </c:pt>
                <c:pt idx="817">
                  <c:v>87.859716378083988</c:v>
                </c:pt>
                <c:pt idx="818">
                  <c:v>87.900326123875885</c:v>
                </c:pt>
                <c:pt idx="819">
                  <c:v>88.017174058978526</c:v>
                </c:pt>
                <c:pt idx="820">
                  <c:v>87.859716378083988</c:v>
                </c:pt>
                <c:pt idx="821">
                  <c:v>87.825403422432359</c:v>
                </c:pt>
                <c:pt idx="822">
                  <c:v>87.825403422432359</c:v>
                </c:pt>
                <c:pt idx="823">
                  <c:v>87.825403422432359</c:v>
                </c:pt>
                <c:pt idx="824">
                  <c:v>87.859716378083988</c:v>
                </c:pt>
                <c:pt idx="825">
                  <c:v>87.900326123875885</c:v>
                </c:pt>
                <c:pt idx="826">
                  <c:v>87.900326123875885</c:v>
                </c:pt>
                <c:pt idx="827">
                  <c:v>87.859716378083988</c:v>
                </c:pt>
                <c:pt idx="828">
                  <c:v>87.825403422432359</c:v>
                </c:pt>
                <c:pt idx="829">
                  <c:v>87.825403422432359</c:v>
                </c:pt>
                <c:pt idx="830">
                  <c:v>87.744440483995717</c:v>
                </c:pt>
                <c:pt idx="831">
                  <c:v>87.744440483995717</c:v>
                </c:pt>
                <c:pt idx="832">
                  <c:v>87.859716378083988</c:v>
                </c:pt>
                <c:pt idx="833">
                  <c:v>87.859716378083988</c:v>
                </c:pt>
                <c:pt idx="834">
                  <c:v>87.900326123875885</c:v>
                </c:pt>
                <c:pt idx="835">
                  <c:v>87.900326123875885</c:v>
                </c:pt>
                <c:pt idx="836">
                  <c:v>87.859716378083988</c:v>
                </c:pt>
                <c:pt idx="837">
                  <c:v>87.900326123875885</c:v>
                </c:pt>
                <c:pt idx="838">
                  <c:v>87.859716378083988</c:v>
                </c:pt>
                <c:pt idx="839">
                  <c:v>87.825403422432359</c:v>
                </c:pt>
                <c:pt idx="840">
                  <c:v>87.859716378083988</c:v>
                </c:pt>
                <c:pt idx="841">
                  <c:v>87.859716378083988</c:v>
                </c:pt>
                <c:pt idx="842">
                  <c:v>87.859716378083988</c:v>
                </c:pt>
                <c:pt idx="843">
                  <c:v>87.859716378083988</c:v>
                </c:pt>
                <c:pt idx="844">
                  <c:v>87.859716378083988</c:v>
                </c:pt>
                <c:pt idx="845">
                  <c:v>87.900326123875885</c:v>
                </c:pt>
                <c:pt idx="846">
                  <c:v>87.900326123875885</c:v>
                </c:pt>
                <c:pt idx="847">
                  <c:v>87.900326123875885</c:v>
                </c:pt>
                <c:pt idx="848">
                  <c:v>87.900326123875885</c:v>
                </c:pt>
                <c:pt idx="849">
                  <c:v>87.900326123875885</c:v>
                </c:pt>
                <c:pt idx="850">
                  <c:v>88.017174058978526</c:v>
                </c:pt>
                <c:pt idx="851">
                  <c:v>88.017174058978526</c:v>
                </c:pt>
                <c:pt idx="852">
                  <c:v>87.859716378083988</c:v>
                </c:pt>
                <c:pt idx="853">
                  <c:v>87.900326123875885</c:v>
                </c:pt>
                <c:pt idx="854">
                  <c:v>87.859716378083988</c:v>
                </c:pt>
                <c:pt idx="855">
                  <c:v>87.859716378083988</c:v>
                </c:pt>
                <c:pt idx="856">
                  <c:v>87.859716378083988</c:v>
                </c:pt>
                <c:pt idx="857">
                  <c:v>87.900326123875885</c:v>
                </c:pt>
                <c:pt idx="858">
                  <c:v>87.859716378083988</c:v>
                </c:pt>
                <c:pt idx="859">
                  <c:v>87.859716378083988</c:v>
                </c:pt>
                <c:pt idx="860">
                  <c:v>87.859716378083988</c:v>
                </c:pt>
                <c:pt idx="861">
                  <c:v>87.859716378083988</c:v>
                </c:pt>
                <c:pt idx="862">
                  <c:v>88.761775071994848</c:v>
                </c:pt>
                <c:pt idx="863">
                  <c:v>88.397140439832526</c:v>
                </c:pt>
                <c:pt idx="864">
                  <c:v>88.017174058978526</c:v>
                </c:pt>
                <c:pt idx="865">
                  <c:v>87.900326123875885</c:v>
                </c:pt>
                <c:pt idx="866">
                  <c:v>88.861790746035979</c:v>
                </c:pt>
                <c:pt idx="867">
                  <c:v>88.861790746035979</c:v>
                </c:pt>
                <c:pt idx="868">
                  <c:v>88.861790746035979</c:v>
                </c:pt>
                <c:pt idx="869">
                  <c:v>88.526417915501128</c:v>
                </c:pt>
                <c:pt idx="870">
                  <c:v>88.526417915501128</c:v>
                </c:pt>
                <c:pt idx="871">
                  <c:v>88.761775071994848</c:v>
                </c:pt>
                <c:pt idx="872">
                  <c:v>88.861790746035979</c:v>
                </c:pt>
                <c:pt idx="873">
                  <c:v>88.653615128996819</c:v>
                </c:pt>
                <c:pt idx="874">
                  <c:v>88.653615128996819</c:v>
                </c:pt>
                <c:pt idx="875">
                  <c:v>88.761775071994848</c:v>
                </c:pt>
                <c:pt idx="876">
                  <c:v>88.653615128996819</c:v>
                </c:pt>
                <c:pt idx="877">
                  <c:v>88.653615128996819</c:v>
                </c:pt>
                <c:pt idx="878">
                  <c:v>88.653615128996819</c:v>
                </c:pt>
                <c:pt idx="879">
                  <c:v>88.653615128996819</c:v>
                </c:pt>
                <c:pt idx="880">
                  <c:v>88.761775071994848</c:v>
                </c:pt>
                <c:pt idx="881">
                  <c:v>88.761775071994848</c:v>
                </c:pt>
                <c:pt idx="882">
                  <c:v>88.761775071994848</c:v>
                </c:pt>
                <c:pt idx="883">
                  <c:v>88.761775071994848</c:v>
                </c:pt>
                <c:pt idx="884">
                  <c:v>88.653615128996819</c:v>
                </c:pt>
                <c:pt idx="885">
                  <c:v>88.653615128996819</c:v>
                </c:pt>
                <c:pt idx="886">
                  <c:v>88.761775071994848</c:v>
                </c:pt>
                <c:pt idx="887">
                  <c:v>88.761775071994848</c:v>
                </c:pt>
                <c:pt idx="888">
                  <c:v>89.033676737258759</c:v>
                </c:pt>
                <c:pt idx="889">
                  <c:v>88.861790746035979</c:v>
                </c:pt>
                <c:pt idx="890">
                  <c:v>89.033676737258759</c:v>
                </c:pt>
                <c:pt idx="891">
                  <c:v>88.861790746035979</c:v>
                </c:pt>
                <c:pt idx="892">
                  <c:v>88.531044129012599</c:v>
                </c:pt>
                <c:pt idx="893">
                  <c:v>88.531044129012599</c:v>
                </c:pt>
                <c:pt idx="894">
                  <c:v>88.531044129012599</c:v>
                </c:pt>
                <c:pt idx="895">
                  <c:v>88.653615128996819</c:v>
                </c:pt>
                <c:pt idx="896">
                  <c:v>88.761775071994848</c:v>
                </c:pt>
                <c:pt idx="897">
                  <c:v>88.861790746035979</c:v>
                </c:pt>
                <c:pt idx="898">
                  <c:v>89.033676737258759</c:v>
                </c:pt>
                <c:pt idx="899">
                  <c:v>88.403846915516908</c:v>
                </c:pt>
                <c:pt idx="900">
                  <c:v>88.248230914167095</c:v>
                </c:pt>
                <c:pt idx="901">
                  <c:v>88.403846915516908</c:v>
                </c:pt>
                <c:pt idx="902">
                  <c:v>88.531044129012599</c:v>
                </c:pt>
                <c:pt idx="903">
                  <c:v>88.043722158718239</c:v>
                </c:pt>
                <c:pt idx="904">
                  <c:v>88.248230914167095</c:v>
                </c:pt>
                <c:pt idx="905">
                  <c:v>88.248230914167095</c:v>
                </c:pt>
                <c:pt idx="906">
                  <c:v>88.248230914167095</c:v>
                </c:pt>
                <c:pt idx="907">
                  <c:v>88.248230914167095</c:v>
                </c:pt>
                <c:pt idx="908">
                  <c:v>88.248230914167095</c:v>
                </c:pt>
                <c:pt idx="909">
                  <c:v>88.043722158718239</c:v>
                </c:pt>
                <c:pt idx="910">
                  <c:v>88.248230914167095</c:v>
                </c:pt>
                <c:pt idx="911">
                  <c:v>87.951033015982574</c:v>
                </c:pt>
                <c:pt idx="912">
                  <c:v>88.043722158718239</c:v>
                </c:pt>
                <c:pt idx="913">
                  <c:v>88.043722158718239</c:v>
                </c:pt>
                <c:pt idx="914">
                  <c:v>88.043722158718239</c:v>
                </c:pt>
                <c:pt idx="915">
                  <c:v>88.043722158718239</c:v>
                </c:pt>
                <c:pt idx="916">
                  <c:v>88.248230914167095</c:v>
                </c:pt>
                <c:pt idx="917">
                  <c:v>88.043722158718239</c:v>
                </c:pt>
                <c:pt idx="918">
                  <c:v>88.043722158718239</c:v>
                </c:pt>
                <c:pt idx="919">
                  <c:v>88.248230914167095</c:v>
                </c:pt>
                <c:pt idx="920">
                  <c:v>88.248230914167095</c:v>
                </c:pt>
                <c:pt idx="921">
                  <c:v>88.248230914167095</c:v>
                </c:pt>
                <c:pt idx="922">
                  <c:v>88.248230914167095</c:v>
                </c:pt>
                <c:pt idx="923">
                  <c:v>88.403846915516908</c:v>
                </c:pt>
                <c:pt idx="924">
                  <c:v>88.403846915516908</c:v>
                </c:pt>
                <c:pt idx="925">
                  <c:v>87.951033015982574</c:v>
                </c:pt>
                <c:pt idx="926">
                  <c:v>88.043722158718239</c:v>
                </c:pt>
                <c:pt idx="927">
                  <c:v>88.043722158718239</c:v>
                </c:pt>
                <c:pt idx="928">
                  <c:v>88.043722158718239</c:v>
                </c:pt>
                <c:pt idx="929">
                  <c:v>88.043722158718239</c:v>
                </c:pt>
                <c:pt idx="930">
                  <c:v>88.248230914167095</c:v>
                </c:pt>
                <c:pt idx="931">
                  <c:v>87.951033015982574</c:v>
                </c:pt>
                <c:pt idx="932">
                  <c:v>87.924484916242875</c:v>
                </c:pt>
                <c:pt idx="933">
                  <c:v>87.951033015982574</c:v>
                </c:pt>
                <c:pt idx="934">
                  <c:v>87.924484916242875</c:v>
                </c:pt>
                <c:pt idx="935">
                  <c:v>87.951033015982574</c:v>
                </c:pt>
                <c:pt idx="936">
                  <c:v>87.951033015982574</c:v>
                </c:pt>
                <c:pt idx="937">
                  <c:v>87.951033015982574</c:v>
                </c:pt>
                <c:pt idx="938">
                  <c:v>87.951033015982574</c:v>
                </c:pt>
                <c:pt idx="939">
                  <c:v>88.043722158718239</c:v>
                </c:pt>
                <c:pt idx="940">
                  <c:v>88.043722158718239</c:v>
                </c:pt>
                <c:pt idx="941">
                  <c:v>87.924484916242875</c:v>
                </c:pt>
                <c:pt idx="942">
                  <c:v>87.924484916242875</c:v>
                </c:pt>
                <c:pt idx="943">
                  <c:v>87.951033015982574</c:v>
                </c:pt>
                <c:pt idx="944">
                  <c:v>87.951033015982574</c:v>
                </c:pt>
                <c:pt idx="945">
                  <c:v>88.043722158718239</c:v>
                </c:pt>
                <c:pt idx="946">
                  <c:v>87.924484916242875</c:v>
                </c:pt>
                <c:pt idx="947">
                  <c:v>87.900326123875885</c:v>
                </c:pt>
                <c:pt idx="948">
                  <c:v>87.900326123875885</c:v>
                </c:pt>
                <c:pt idx="949">
                  <c:v>87.900326123875885</c:v>
                </c:pt>
                <c:pt idx="950">
                  <c:v>87.924484916242875</c:v>
                </c:pt>
                <c:pt idx="951">
                  <c:v>87.924484916242875</c:v>
                </c:pt>
                <c:pt idx="952">
                  <c:v>87.924484916242875</c:v>
                </c:pt>
                <c:pt idx="953">
                  <c:v>87.924484916242875</c:v>
                </c:pt>
                <c:pt idx="954">
                  <c:v>87.968490878938638</c:v>
                </c:pt>
                <c:pt idx="955">
                  <c:v>87.968490878938638</c:v>
                </c:pt>
                <c:pt idx="956">
                  <c:v>87.933575153025899</c:v>
                </c:pt>
                <c:pt idx="957">
                  <c:v>88.377508389836308</c:v>
                </c:pt>
                <c:pt idx="958">
                  <c:v>87.968490878938638</c:v>
                </c:pt>
                <c:pt idx="959">
                  <c:v>87.933575153025899</c:v>
                </c:pt>
                <c:pt idx="960">
                  <c:v>87.933575153025899</c:v>
                </c:pt>
                <c:pt idx="961">
                  <c:v>87.968490878938638</c:v>
                </c:pt>
                <c:pt idx="962">
                  <c:v>87.968490878938638</c:v>
                </c:pt>
                <c:pt idx="963">
                  <c:v>88.377508389836308</c:v>
                </c:pt>
                <c:pt idx="964">
                  <c:v>88.430185441198176</c:v>
                </c:pt>
                <c:pt idx="965">
                  <c:v>88.377508389836308</c:v>
                </c:pt>
                <c:pt idx="966">
                  <c:v>87.968490878938638</c:v>
                </c:pt>
                <c:pt idx="967">
                  <c:v>87.968490878938638</c:v>
                </c:pt>
                <c:pt idx="968">
                  <c:v>88.430185441198176</c:v>
                </c:pt>
                <c:pt idx="969">
                  <c:v>88.430185441198176</c:v>
                </c:pt>
                <c:pt idx="970">
                  <c:v>88.377508389836308</c:v>
                </c:pt>
                <c:pt idx="971">
                  <c:v>88.403846915516908</c:v>
                </c:pt>
                <c:pt idx="972">
                  <c:v>88.403846915516908</c:v>
                </c:pt>
                <c:pt idx="973">
                  <c:v>88.403846915516908</c:v>
                </c:pt>
                <c:pt idx="974">
                  <c:v>88.249107482454889</c:v>
                </c:pt>
                <c:pt idx="975">
                  <c:v>88.249107482454889</c:v>
                </c:pt>
                <c:pt idx="976">
                  <c:v>88.249107482454889</c:v>
                </c:pt>
                <c:pt idx="977">
                  <c:v>88.403846915516908</c:v>
                </c:pt>
                <c:pt idx="978">
                  <c:v>88.403846915516908</c:v>
                </c:pt>
                <c:pt idx="979">
                  <c:v>88.403846915516908</c:v>
                </c:pt>
                <c:pt idx="980">
                  <c:v>88.458093374465449</c:v>
                </c:pt>
                <c:pt idx="981">
                  <c:v>88.403846915516908</c:v>
                </c:pt>
                <c:pt idx="982">
                  <c:v>88.458093374465449</c:v>
                </c:pt>
                <c:pt idx="983">
                  <c:v>88.653615128996819</c:v>
                </c:pt>
                <c:pt idx="984">
                  <c:v>88.558952062279758</c:v>
                </c:pt>
                <c:pt idx="985">
                  <c:v>88.458093374465449</c:v>
                </c:pt>
                <c:pt idx="986">
                  <c:v>88.458093374465449</c:v>
                </c:pt>
                <c:pt idx="987">
                  <c:v>88.775343115208159</c:v>
                </c:pt>
                <c:pt idx="988">
                  <c:v>88.775343115208159</c:v>
                </c:pt>
                <c:pt idx="989">
                  <c:v>89.574340715127178</c:v>
                </c:pt>
                <c:pt idx="990">
                  <c:v>90.302028469847556</c:v>
                </c:pt>
                <c:pt idx="991">
                  <c:v>89.574340715127178</c:v>
                </c:pt>
                <c:pt idx="992">
                  <c:v>90.682049790447081</c:v>
                </c:pt>
                <c:pt idx="993">
                  <c:v>90.397944537194178</c:v>
                </c:pt>
                <c:pt idx="994">
                  <c:v>90.397944537194178</c:v>
                </c:pt>
                <c:pt idx="995">
                  <c:v>90.925489844457758</c:v>
                </c:pt>
                <c:pt idx="996">
                  <c:v>90.925489844457758</c:v>
                </c:pt>
                <c:pt idx="997">
                  <c:v>90.682049790447081</c:v>
                </c:pt>
                <c:pt idx="998">
                  <c:v>90.925489844457758</c:v>
                </c:pt>
                <c:pt idx="999">
                  <c:v>91.017111280281327</c:v>
                </c:pt>
                <c:pt idx="1000">
                  <c:v>91.130227656808216</c:v>
                </c:pt>
                <c:pt idx="1001">
                  <c:v>91.017111280281327</c:v>
                </c:pt>
                <c:pt idx="1002">
                  <c:v>91.017111280281327</c:v>
                </c:pt>
                <c:pt idx="1003">
                  <c:v>90.925489844457758</c:v>
                </c:pt>
                <c:pt idx="1004">
                  <c:v>90.925489844457758</c:v>
                </c:pt>
                <c:pt idx="1005">
                  <c:v>90.682049790447081</c:v>
                </c:pt>
                <c:pt idx="1006">
                  <c:v>90.925489844457758</c:v>
                </c:pt>
                <c:pt idx="1007">
                  <c:v>90.925489844457758</c:v>
                </c:pt>
                <c:pt idx="1008">
                  <c:v>90.925489844457758</c:v>
                </c:pt>
                <c:pt idx="1009">
                  <c:v>91.017111280281327</c:v>
                </c:pt>
                <c:pt idx="1010">
                  <c:v>91.017111280281327</c:v>
                </c:pt>
                <c:pt idx="1011">
                  <c:v>91.195304053368559</c:v>
                </c:pt>
                <c:pt idx="1012">
                  <c:v>91.195304053368559</c:v>
                </c:pt>
                <c:pt idx="1013">
                  <c:v>91.354788163968905</c:v>
                </c:pt>
                <c:pt idx="1014">
                  <c:v>91.406385001273762</c:v>
                </c:pt>
                <c:pt idx="1015">
                  <c:v>91.52645646879165</c:v>
                </c:pt>
                <c:pt idx="1016">
                  <c:v>91.406385001273762</c:v>
                </c:pt>
                <c:pt idx="1017">
                  <c:v>91.406385001273762</c:v>
                </c:pt>
                <c:pt idx="1018">
                  <c:v>91.406385001273762</c:v>
                </c:pt>
                <c:pt idx="1019">
                  <c:v>91.52645646879165</c:v>
                </c:pt>
                <c:pt idx="1020">
                  <c:v>91.815814605903327</c:v>
                </c:pt>
                <c:pt idx="1021">
                  <c:v>91.52645646879165</c:v>
                </c:pt>
                <c:pt idx="1022">
                  <c:v>91.52645646879165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04640"/>
        <c:axId val="43983424"/>
      </c:lineChart>
      <c:catAx>
        <c:axId val="93105152"/>
        <c:scaling>
          <c:orientation val="minMax"/>
        </c:scaling>
        <c:delete val="0"/>
        <c:axPos val="b"/>
        <c:majorTickMark val="none"/>
        <c:minorTickMark val="none"/>
        <c:tickLblPos val="none"/>
        <c:crossAx val="43982848"/>
        <c:crosses val="autoZero"/>
        <c:auto val="1"/>
        <c:lblAlgn val="ctr"/>
        <c:lblOffset val="100"/>
        <c:noMultiLvlLbl val="0"/>
      </c:catAx>
      <c:valAx>
        <c:axId val="43982848"/>
        <c:scaling>
          <c:orientation val="minMax"/>
          <c:max val="70"/>
          <c:min val="48"/>
        </c:scaling>
        <c:delete val="0"/>
        <c:axPos val="l"/>
        <c:numFmt formatCode="0.0" sourceLinked="1"/>
        <c:majorTickMark val="none"/>
        <c:minorTickMark val="none"/>
        <c:tickLblPos val="none"/>
        <c:crossAx val="93105152"/>
        <c:crosses val="autoZero"/>
        <c:crossBetween val="between"/>
        <c:majorUnit val="2"/>
      </c:valAx>
      <c:catAx>
        <c:axId val="93104640"/>
        <c:scaling>
          <c:orientation val="minMax"/>
        </c:scaling>
        <c:delete val="1"/>
        <c:axPos val="b"/>
        <c:majorTickMark val="out"/>
        <c:minorTickMark val="none"/>
        <c:tickLblPos val="none"/>
        <c:crossAx val="43983424"/>
        <c:crosses val="autoZero"/>
        <c:auto val="1"/>
        <c:lblAlgn val="ctr"/>
        <c:lblOffset val="100"/>
        <c:noMultiLvlLbl val="0"/>
      </c:catAx>
      <c:valAx>
        <c:axId val="43983424"/>
        <c:scaling>
          <c:orientation val="minMax"/>
          <c:max val="92"/>
          <c:min val="73"/>
        </c:scaling>
        <c:delete val="0"/>
        <c:axPos val="r"/>
        <c:numFmt formatCode="0.0" sourceLinked="1"/>
        <c:majorTickMark val="none"/>
        <c:minorTickMark val="none"/>
        <c:tickLblPos val="none"/>
        <c:crossAx val="93104640"/>
        <c:crosses val="max"/>
        <c:crossBetween val="between"/>
        <c:majorUnit val="2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23125043744532081"/>
          <c:y val="0.90287769784172667"/>
          <c:w val="0.56041776027995927"/>
          <c:h val="8.633093525179858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+mn-lt"/>
          <a:ea typeface="Calibri"/>
          <a:cs typeface="Calibri"/>
        </a:defRPr>
      </a:pPr>
      <a:endParaRPr lang="it-IT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053935185185281"/>
          <c:y val="9.3067220764072089E-2"/>
          <c:w val="0.80206921296296296"/>
          <c:h val="0.79033355205599298"/>
        </c:manualLayout>
      </c:layout>
      <c:lineChart>
        <c:grouping val="standard"/>
        <c:varyColors val="0"/>
        <c:ser>
          <c:idx val="0"/>
          <c:order val="0"/>
          <c:tx>
            <c:strRef>
              <c:f>Sheet1!$J$1</c:f>
              <c:strCache>
                <c:ptCount val="1"/>
                <c:pt idx="0">
                  <c:v>VAn per dipendente</c:v>
                </c:pt>
              </c:strCache>
            </c:strRef>
          </c:tx>
          <c:spPr>
            <a:ln w="28575">
              <a:solidFill>
                <a:srgbClr val="316297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316297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Sheet1!$J$2:$J$3000</c:f>
              <c:numCache>
                <c:formatCode>0.0</c:formatCode>
                <c:ptCount val="2999"/>
                <c:pt idx="0">
                  <c:v>59.537367724867721</c:v>
                </c:pt>
                <c:pt idx="1">
                  <c:v>59.537367724867721</c:v>
                </c:pt>
                <c:pt idx="2">
                  <c:v>59.537367724867721</c:v>
                </c:pt>
                <c:pt idx="3">
                  <c:v>59.537367724867721</c:v>
                </c:pt>
                <c:pt idx="4">
                  <c:v>59.537367724867721</c:v>
                </c:pt>
                <c:pt idx="5">
                  <c:v>59.537367724867721</c:v>
                </c:pt>
                <c:pt idx="6">
                  <c:v>59.537367724867721</c:v>
                </c:pt>
                <c:pt idx="7">
                  <c:v>59.750841750841744</c:v>
                </c:pt>
                <c:pt idx="8">
                  <c:v>60.017045454545134</c:v>
                </c:pt>
                <c:pt idx="9">
                  <c:v>60.704009433962007</c:v>
                </c:pt>
                <c:pt idx="10">
                  <c:v>61.317980022197204</c:v>
                </c:pt>
                <c:pt idx="11">
                  <c:v>61.46078431372549</c:v>
                </c:pt>
                <c:pt idx="12">
                  <c:v>61.46078431372549</c:v>
                </c:pt>
                <c:pt idx="13">
                  <c:v>61.46078431372549</c:v>
                </c:pt>
                <c:pt idx="14">
                  <c:v>61.46078431372549</c:v>
                </c:pt>
                <c:pt idx="15">
                  <c:v>61.46078431372549</c:v>
                </c:pt>
                <c:pt idx="16">
                  <c:v>61.46078431372549</c:v>
                </c:pt>
                <c:pt idx="17">
                  <c:v>61.46078431372549</c:v>
                </c:pt>
                <c:pt idx="18">
                  <c:v>61.46078431372549</c:v>
                </c:pt>
                <c:pt idx="19">
                  <c:v>61.46078431372549</c:v>
                </c:pt>
                <c:pt idx="20">
                  <c:v>61.46078431372549</c:v>
                </c:pt>
                <c:pt idx="21">
                  <c:v>61.46078431372549</c:v>
                </c:pt>
                <c:pt idx="22">
                  <c:v>61.317980022197204</c:v>
                </c:pt>
                <c:pt idx="23">
                  <c:v>61.281509433962029</c:v>
                </c:pt>
                <c:pt idx="24">
                  <c:v>60.96</c:v>
                </c:pt>
                <c:pt idx="25">
                  <c:v>60.63000000000001</c:v>
                </c:pt>
                <c:pt idx="26">
                  <c:v>60.372500000000002</c:v>
                </c:pt>
                <c:pt idx="27">
                  <c:v>60.072500000000012</c:v>
                </c:pt>
                <c:pt idx="28">
                  <c:v>59.964545454545444</c:v>
                </c:pt>
                <c:pt idx="29">
                  <c:v>59.750841750841744</c:v>
                </c:pt>
                <c:pt idx="30">
                  <c:v>59.537367724867721</c:v>
                </c:pt>
                <c:pt idx="31">
                  <c:v>58.941595441595425</c:v>
                </c:pt>
                <c:pt idx="32">
                  <c:v>58.941595441595425</c:v>
                </c:pt>
                <c:pt idx="33">
                  <c:v>58.941595441595425</c:v>
                </c:pt>
                <c:pt idx="34">
                  <c:v>58.941595441595425</c:v>
                </c:pt>
                <c:pt idx="35">
                  <c:v>58.941595441595425</c:v>
                </c:pt>
                <c:pt idx="36">
                  <c:v>59.259589947090006</c:v>
                </c:pt>
                <c:pt idx="37">
                  <c:v>59.537367724867721</c:v>
                </c:pt>
                <c:pt idx="38">
                  <c:v>59.750841750841744</c:v>
                </c:pt>
                <c:pt idx="39">
                  <c:v>60.017045454545134</c:v>
                </c:pt>
                <c:pt idx="40">
                  <c:v>60.650219298245595</c:v>
                </c:pt>
                <c:pt idx="41">
                  <c:v>61.229228732208099</c:v>
                </c:pt>
                <c:pt idx="42">
                  <c:v>62.039657582110394</c:v>
                </c:pt>
                <c:pt idx="43">
                  <c:v>62.810428849902394</c:v>
                </c:pt>
                <c:pt idx="44">
                  <c:v>62.810428849902394</c:v>
                </c:pt>
                <c:pt idx="45">
                  <c:v>62.810428849902394</c:v>
                </c:pt>
                <c:pt idx="46">
                  <c:v>62.810428849902394</c:v>
                </c:pt>
                <c:pt idx="47">
                  <c:v>62.810428849902394</c:v>
                </c:pt>
                <c:pt idx="48">
                  <c:v>62.810428849902394</c:v>
                </c:pt>
                <c:pt idx="49">
                  <c:v>62.810428849902394</c:v>
                </c:pt>
                <c:pt idx="50">
                  <c:v>62.182461873638005</c:v>
                </c:pt>
                <c:pt idx="51">
                  <c:v>61.46078431372549</c:v>
                </c:pt>
                <c:pt idx="52">
                  <c:v>61.317980022197204</c:v>
                </c:pt>
                <c:pt idx="53">
                  <c:v>61.229228732208099</c:v>
                </c:pt>
                <c:pt idx="54">
                  <c:v>60.650219298245595</c:v>
                </c:pt>
                <c:pt idx="55">
                  <c:v>60.017045454545134</c:v>
                </c:pt>
                <c:pt idx="56">
                  <c:v>59.750841750841744</c:v>
                </c:pt>
                <c:pt idx="57">
                  <c:v>59.537367724867721</c:v>
                </c:pt>
                <c:pt idx="58">
                  <c:v>58.654111738857502</c:v>
                </c:pt>
                <c:pt idx="59">
                  <c:v>58.654111738857502</c:v>
                </c:pt>
                <c:pt idx="60">
                  <c:v>58.654111738857502</c:v>
                </c:pt>
                <c:pt idx="61">
                  <c:v>58.654111738857502</c:v>
                </c:pt>
                <c:pt idx="62">
                  <c:v>59.259589947090006</c:v>
                </c:pt>
                <c:pt idx="63">
                  <c:v>59.537367724867721</c:v>
                </c:pt>
                <c:pt idx="64">
                  <c:v>59.750841750841744</c:v>
                </c:pt>
                <c:pt idx="65">
                  <c:v>60.017045454545134</c:v>
                </c:pt>
                <c:pt idx="66">
                  <c:v>60.424568965517224</c:v>
                </c:pt>
                <c:pt idx="67">
                  <c:v>60.949788263762507</c:v>
                </c:pt>
                <c:pt idx="68">
                  <c:v>61.229228732208099</c:v>
                </c:pt>
                <c:pt idx="69">
                  <c:v>62.039657582110394</c:v>
                </c:pt>
                <c:pt idx="70">
                  <c:v>62.810428849902394</c:v>
                </c:pt>
                <c:pt idx="71">
                  <c:v>62.810428849902394</c:v>
                </c:pt>
                <c:pt idx="72">
                  <c:v>62.810428849902394</c:v>
                </c:pt>
                <c:pt idx="73">
                  <c:v>62.810428849902394</c:v>
                </c:pt>
                <c:pt idx="74">
                  <c:v>62.810428849902394</c:v>
                </c:pt>
                <c:pt idx="75">
                  <c:v>62.810428849902394</c:v>
                </c:pt>
                <c:pt idx="76">
                  <c:v>62.810428849902394</c:v>
                </c:pt>
                <c:pt idx="77">
                  <c:v>62.810428849902394</c:v>
                </c:pt>
                <c:pt idx="78">
                  <c:v>62.810428849902394</c:v>
                </c:pt>
                <c:pt idx="79">
                  <c:v>62.810428849902394</c:v>
                </c:pt>
                <c:pt idx="80">
                  <c:v>62.039657582110394</c:v>
                </c:pt>
                <c:pt idx="81">
                  <c:v>61.229228732208099</c:v>
                </c:pt>
                <c:pt idx="82">
                  <c:v>60.949788263762507</c:v>
                </c:pt>
                <c:pt idx="83">
                  <c:v>60.424568965517224</c:v>
                </c:pt>
                <c:pt idx="84">
                  <c:v>60.017045454545134</c:v>
                </c:pt>
                <c:pt idx="85">
                  <c:v>59.750841750841744</c:v>
                </c:pt>
                <c:pt idx="86">
                  <c:v>59.537367724867721</c:v>
                </c:pt>
                <c:pt idx="87">
                  <c:v>59.259589947090006</c:v>
                </c:pt>
                <c:pt idx="88">
                  <c:v>58.941595441595425</c:v>
                </c:pt>
                <c:pt idx="89">
                  <c:v>57.218926553672027</c:v>
                </c:pt>
                <c:pt idx="90">
                  <c:v>57.305236077481837</c:v>
                </c:pt>
                <c:pt idx="91">
                  <c:v>57.617918719211822</c:v>
                </c:pt>
                <c:pt idx="92">
                  <c:v>58.077905491698203</c:v>
                </c:pt>
                <c:pt idx="93">
                  <c:v>58.265222849969</c:v>
                </c:pt>
                <c:pt idx="94">
                  <c:v>58.654111738857502</c:v>
                </c:pt>
                <c:pt idx="95">
                  <c:v>59.259589947090006</c:v>
                </c:pt>
                <c:pt idx="96">
                  <c:v>59.537367724867721</c:v>
                </c:pt>
                <c:pt idx="97">
                  <c:v>59.750841750841744</c:v>
                </c:pt>
                <c:pt idx="98">
                  <c:v>60.017045454545134</c:v>
                </c:pt>
                <c:pt idx="99">
                  <c:v>60.424568965517224</c:v>
                </c:pt>
                <c:pt idx="100">
                  <c:v>60.949788263762507</c:v>
                </c:pt>
                <c:pt idx="101">
                  <c:v>61.740261671126945</c:v>
                </c:pt>
                <c:pt idx="102">
                  <c:v>62.550690521029495</c:v>
                </c:pt>
                <c:pt idx="103">
                  <c:v>62.810428849902394</c:v>
                </c:pt>
                <c:pt idx="104">
                  <c:v>62.946763460375074</c:v>
                </c:pt>
                <c:pt idx="105">
                  <c:v>63.078342407743257</c:v>
                </c:pt>
                <c:pt idx="106">
                  <c:v>63.151002506265407</c:v>
                </c:pt>
                <c:pt idx="107">
                  <c:v>63.078342407743257</c:v>
                </c:pt>
                <c:pt idx="108">
                  <c:v>62.946763460375074</c:v>
                </c:pt>
                <c:pt idx="109">
                  <c:v>62.810428849902394</c:v>
                </c:pt>
                <c:pt idx="110">
                  <c:v>62.550690521029495</c:v>
                </c:pt>
                <c:pt idx="111">
                  <c:v>61.794051806843605</c:v>
                </c:pt>
                <c:pt idx="112">
                  <c:v>61.229228732208099</c:v>
                </c:pt>
                <c:pt idx="113">
                  <c:v>60.949788263762507</c:v>
                </c:pt>
                <c:pt idx="114">
                  <c:v>60.424568965517224</c:v>
                </c:pt>
                <c:pt idx="115">
                  <c:v>60.017045454545134</c:v>
                </c:pt>
                <c:pt idx="116">
                  <c:v>59.750841750841744</c:v>
                </c:pt>
                <c:pt idx="117">
                  <c:v>59.537367724867721</c:v>
                </c:pt>
                <c:pt idx="118">
                  <c:v>59.259589947090006</c:v>
                </c:pt>
                <c:pt idx="119">
                  <c:v>58.654111738857502</c:v>
                </c:pt>
                <c:pt idx="120">
                  <c:v>56.839660626977278</c:v>
                </c:pt>
                <c:pt idx="121">
                  <c:v>56.938299137674697</c:v>
                </c:pt>
                <c:pt idx="122">
                  <c:v>57.144067796609974</c:v>
                </c:pt>
                <c:pt idx="123">
                  <c:v>57.144067796609974</c:v>
                </c:pt>
                <c:pt idx="124">
                  <c:v>57.144067796609974</c:v>
                </c:pt>
                <c:pt idx="125">
                  <c:v>57.144067796609974</c:v>
                </c:pt>
                <c:pt idx="126">
                  <c:v>57.144067796609974</c:v>
                </c:pt>
                <c:pt idx="127">
                  <c:v>57.144067796609974</c:v>
                </c:pt>
                <c:pt idx="128">
                  <c:v>57.144067796609974</c:v>
                </c:pt>
                <c:pt idx="129">
                  <c:v>57.144067796609974</c:v>
                </c:pt>
                <c:pt idx="130">
                  <c:v>57.144067796609974</c:v>
                </c:pt>
                <c:pt idx="131">
                  <c:v>57.144067796609974</c:v>
                </c:pt>
                <c:pt idx="132">
                  <c:v>57.144067796609974</c:v>
                </c:pt>
                <c:pt idx="133">
                  <c:v>57.144067796609974</c:v>
                </c:pt>
                <c:pt idx="134">
                  <c:v>57.305236077481837</c:v>
                </c:pt>
                <c:pt idx="135">
                  <c:v>57.617918719211822</c:v>
                </c:pt>
                <c:pt idx="136">
                  <c:v>58.083869082407944</c:v>
                </c:pt>
                <c:pt idx="137">
                  <c:v>58.654111738857502</c:v>
                </c:pt>
                <c:pt idx="138">
                  <c:v>58.654111738857502</c:v>
                </c:pt>
                <c:pt idx="139">
                  <c:v>58.654111738857502</c:v>
                </c:pt>
                <c:pt idx="140">
                  <c:v>58.654111738857502</c:v>
                </c:pt>
                <c:pt idx="141">
                  <c:v>58.654111738857502</c:v>
                </c:pt>
                <c:pt idx="142">
                  <c:v>58.654111738857502</c:v>
                </c:pt>
                <c:pt idx="143">
                  <c:v>58.654111738857502</c:v>
                </c:pt>
                <c:pt idx="144">
                  <c:v>58.654111738857502</c:v>
                </c:pt>
                <c:pt idx="145">
                  <c:v>58.654111738857502</c:v>
                </c:pt>
                <c:pt idx="146">
                  <c:v>58.654111738857502</c:v>
                </c:pt>
                <c:pt idx="147">
                  <c:v>58.265222849969</c:v>
                </c:pt>
                <c:pt idx="148">
                  <c:v>58.077905491698203</c:v>
                </c:pt>
                <c:pt idx="149">
                  <c:v>57.617918719211822</c:v>
                </c:pt>
                <c:pt idx="150">
                  <c:v>57.305236077481837</c:v>
                </c:pt>
                <c:pt idx="151">
                  <c:v>57.218926553672027</c:v>
                </c:pt>
                <c:pt idx="152">
                  <c:v>57.091807909604242</c:v>
                </c:pt>
                <c:pt idx="153">
                  <c:v>57.091807909604242</c:v>
                </c:pt>
                <c:pt idx="154">
                  <c:v>57.091807909604242</c:v>
                </c:pt>
                <c:pt idx="155">
                  <c:v>56.495765275257114</c:v>
                </c:pt>
                <c:pt idx="156">
                  <c:v>56.495765275257114</c:v>
                </c:pt>
                <c:pt idx="157">
                  <c:v>56.495765275257114</c:v>
                </c:pt>
                <c:pt idx="158">
                  <c:v>56.495765275257114</c:v>
                </c:pt>
                <c:pt idx="159">
                  <c:v>56.495765275257114</c:v>
                </c:pt>
                <c:pt idx="160">
                  <c:v>56.495765275257114</c:v>
                </c:pt>
                <c:pt idx="161">
                  <c:v>56.495765275257114</c:v>
                </c:pt>
                <c:pt idx="162">
                  <c:v>56.495765275257114</c:v>
                </c:pt>
                <c:pt idx="163">
                  <c:v>56.495765275257114</c:v>
                </c:pt>
                <c:pt idx="164">
                  <c:v>56.495765275257114</c:v>
                </c:pt>
                <c:pt idx="165">
                  <c:v>56.495765275257114</c:v>
                </c:pt>
                <c:pt idx="166">
                  <c:v>56.495765275257114</c:v>
                </c:pt>
                <c:pt idx="167">
                  <c:v>56.495765275257114</c:v>
                </c:pt>
                <c:pt idx="168">
                  <c:v>56.567945286946184</c:v>
                </c:pt>
                <c:pt idx="169">
                  <c:v>56.708296164139163</c:v>
                </c:pt>
                <c:pt idx="170">
                  <c:v>56.804572907679031</c:v>
                </c:pt>
                <c:pt idx="171">
                  <c:v>56.804572907679031</c:v>
                </c:pt>
                <c:pt idx="172">
                  <c:v>56.804572907679031</c:v>
                </c:pt>
                <c:pt idx="173">
                  <c:v>56.804572907679031</c:v>
                </c:pt>
                <c:pt idx="174">
                  <c:v>56.804572907679031</c:v>
                </c:pt>
                <c:pt idx="175">
                  <c:v>56.804572907679031</c:v>
                </c:pt>
                <c:pt idx="176">
                  <c:v>56.804572907679031</c:v>
                </c:pt>
                <c:pt idx="177">
                  <c:v>56.804572907679031</c:v>
                </c:pt>
                <c:pt idx="178">
                  <c:v>56.804572907679031</c:v>
                </c:pt>
                <c:pt idx="179">
                  <c:v>56.804572907679031</c:v>
                </c:pt>
                <c:pt idx="180">
                  <c:v>56.804572907679031</c:v>
                </c:pt>
                <c:pt idx="181">
                  <c:v>56.804572907679031</c:v>
                </c:pt>
                <c:pt idx="182">
                  <c:v>56.938299137674697</c:v>
                </c:pt>
                <c:pt idx="183">
                  <c:v>56.938299137674697</c:v>
                </c:pt>
                <c:pt idx="184">
                  <c:v>56.938299137674697</c:v>
                </c:pt>
                <c:pt idx="185">
                  <c:v>56.938299137674697</c:v>
                </c:pt>
                <c:pt idx="186">
                  <c:v>56.938299137674697</c:v>
                </c:pt>
                <c:pt idx="187">
                  <c:v>56.938299137674697</c:v>
                </c:pt>
                <c:pt idx="188">
                  <c:v>56.938299137674697</c:v>
                </c:pt>
                <c:pt idx="189">
                  <c:v>56.938299137674697</c:v>
                </c:pt>
                <c:pt idx="190">
                  <c:v>56.938299137674697</c:v>
                </c:pt>
                <c:pt idx="191">
                  <c:v>56.938299137674697</c:v>
                </c:pt>
                <c:pt idx="192">
                  <c:v>56.938299137674697</c:v>
                </c:pt>
                <c:pt idx="193">
                  <c:v>56.938299137674697</c:v>
                </c:pt>
                <c:pt idx="194">
                  <c:v>56.938299137674697</c:v>
                </c:pt>
                <c:pt idx="195">
                  <c:v>56.938299137674697</c:v>
                </c:pt>
                <c:pt idx="196">
                  <c:v>56.938299137674697</c:v>
                </c:pt>
                <c:pt idx="197">
                  <c:v>56.938299137674697</c:v>
                </c:pt>
                <c:pt idx="198">
                  <c:v>56.839660626977278</c:v>
                </c:pt>
                <c:pt idx="199">
                  <c:v>56.804572907679031</c:v>
                </c:pt>
                <c:pt idx="200">
                  <c:v>56.708296164139163</c:v>
                </c:pt>
                <c:pt idx="201">
                  <c:v>56.708296164139163</c:v>
                </c:pt>
                <c:pt idx="202">
                  <c:v>56.708296164139163</c:v>
                </c:pt>
                <c:pt idx="203">
                  <c:v>56.708296164139163</c:v>
                </c:pt>
                <c:pt idx="204">
                  <c:v>56.708296164139163</c:v>
                </c:pt>
                <c:pt idx="205">
                  <c:v>56.708296164139163</c:v>
                </c:pt>
                <c:pt idx="206">
                  <c:v>56.708296164139163</c:v>
                </c:pt>
                <c:pt idx="207">
                  <c:v>56.708296164139163</c:v>
                </c:pt>
                <c:pt idx="208">
                  <c:v>56.708296164139163</c:v>
                </c:pt>
                <c:pt idx="209">
                  <c:v>56.567945286946184</c:v>
                </c:pt>
                <c:pt idx="210">
                  <c:v>56.495765275257114</c:v>
                </c:pt>
                <c:pt idx="211">
                  <c:v>57.144067796609974</c:v>
                </c:pt>
                <c:pt idx="212">
                  <c:v>57.389561474306824</c:v>
                </c:pt>
                <c:pt idx="213">
                  <c:v>57.552355350742445</c:v>
                </c:pt>
                <c:pt idx="214">
                  <c:v>57.552355350742445</c:v>
                </c:pt>
                <c:pt idx="215">
                  <c:v>57.552355350742445</c:v>
                </c:pt>
                <c:pt idx="216">
                  <c:v>57.552355350742445</c:v>
                </c:pt>
                <c:pt idx="217">
                  <c:v>57.552355350742445</c:v>
                </c:pt>
                <c:pt idx="218">
                  <c:v>57.552355350742445</c:v>
                </c:pt>
                <c:pt idx="219">
                  <c:v>57.552355350742445</c:v>
                </c:pt>
                <c:pt idx="220">
                  <c:v>57.552355350742445</c:v>
                </c:pt>
                <c:pt idx="221">
                  <c:v>57.552355350742445</c:v>
                </c:pt>
                <c:pt idx="222">
                  <c:v>57.552355350742445</c:v>
                </c:pt>
                <c:pt idx="223">
                  <c:v>57.552355350742445</c:v>
                </c:pt>
                <c:pt idx="224">
                  <c:v>57.552355350742445</c:v>
                </c:pt>
                <c:pt idx="225">
                  <c:v>57.552355350742445</c:v>
                </c:pt>
                <c:pt idx="226">
                  <c:v>57.389561474306824</c:v>
                </c:pt>
                <c:pt idx="227">
                  <c:v>57.389561474306824</c:v>
                </c:pt>
                <c:pt idx="228">
                  <c:v>57.389561474306824</c:v>
                </c:pt>
                <c:pt idx="229">
                  <c:v>57.389561474306824</c:v>
                </c:pt>
                <c:pt idx="230">
                  <c:v>57.389561474306824</c:v>
                </c:pt>
                <c:pt idx="231">
                  <c:v>57.389561474306824</c:v>
                </c:pt>
                <c:pt idx="232">
                  <c:v>57.389561474306824</c:v>
                </c:pt>
                <c:pt idx="233">
                  <c:v>57.389561474306824</c:v>
                </c:pt>
                <c:pt idx="234">
                  <c:v>57.389561474306824</c:v>
                </c:pt>
                <c:pt idx="235">
                  <c:v>57.389561474306824</c:v>
                </c:pt>
                <c:pt idx="236">
                  <c:v>57.389561474306824</c:v>
                </c:pt>
                <c:pt idx="237">
                  <c:v>57.389561474306824</c:v>
                </c:pt>
                <c:pt idx="238">
                  <c:v>57.389561474306824</c:v>
                </c:pt>
                <c:pt idx="239">
                  <c:v>57.144067796609974</c:v>
                </c:pt>
                <c:pt idx="240">
                  <c:v>56.938299137674697</c:v>
                </c:pt>
                <c:pt idx="241">
                  <c:v>57.552355350742445</c:v>
                </c:pt>
                <c:pt idx="242">
                  <c:v>57.552355350742445</c:v>
                </c:pt>
                <c:pt idx="243">
                  <c:v>57.552355350742445</c:v>
                </c:pt>
                <c:pt idx="244">
                  <c:v>57.552355350742445</c:v>
                </c:pt>
                <c:pt idx="245">
                  <c:v>57.552355350742445</c:v>
                </c:pt>
                <c:pt idx="246">
                  <c:v>57.552355350742445</c:v>
                </c:pt>
                <c:pt idx="247">
                  <c:v>57.552355350742445</c:v>
                </c:pt>
                <c:pt idx="248">
                  <c:v>57.552355350742445</c:v>
                </c:pt>
                <c:pt idx="249">
                  <c:v>57.552355350742445</c:v>
                </c:pt>
                <c:pt idx="250">
                  <c:v>57.552355350742445</c:v>
                </c:pt>
                <c:pt idx="251">
                  <c:v>57.552355350742445</c:v>
                </c:pt>
                <c:pt idx="252">
                  <c:v>57.552355350742445</c:v>
                </c:pt>
                <c:pt idx="253">
                  <c:v>57.552355350742445</c:v>
                </c:pt>
                <c:pt idx="254">
                  <c:v>57.552355350742445</c:v>
                </c:pt>
                <c:pt idx="255">
                  <c:v>57.552355350742445</c:v>
                </c:pt>
                <c:pt idx="256">
                  <c:v>57.389561474306824</c:v>
                </c:pt>
                <c:pt idx="257">
                  <c:v>57.144067796609974</c:v>
                </c:pt>
                <c:pt idx="258">
                  <c:v>56.945974576271176</c:v>
                </c:pt>
                <c:pt idx="259">
                  <c:v>56.945974576271176</c:v>
                </c:pt>
                <c:pt idx="260">
                  <c:v>56.945974576271176</c:v>
                </c:pt>
                <c:pt idx="261">
                  <c:v>56.945974576271176</c:v>
                </c:pt>
                <c:pt idx="262">
                  <c:v>56.945974576271176</c:v>
                </c:pt>
                <c:pt idx="263">
                  <c:v>56.945974576271176</c:v>
                </c:pt>
                <c:pt idx="264">
                  <c:v>56.945974576271176</c:v>
                </c:pt>
                <c:pt idx="265">
                  <c:v>56.945974576271176</c:v>
                </c:pt>
                <c:pt idx="266">
                  <c:v>56.945974576271176</c:v>
                </c:pt>
                <c:pt idx="267">
                  <c:v>56.945974576271176</c:v>
                </c:pt>
                <c:pt idx="268">
                  <c:v>56.945974576271176</c:v>
                </c:pt>
                <c:pt idx="269">
                  <c:v>55.184459805427544</c:v>
                </c:pt>
                <c:pt idx="270">
                  <c:v>55.184459805427544</c:v>
                </c:pt>
                <c:pt idx="271">
                  <c:v>55.279301075268805</c:v>
                </c:pt>
                <c:pt idx="272">
                  <c:v>55.408333333333331</c:v>
                </c:pt>
                <c:pt idx="273">
                  <c:v>56.159836065573771</c:v>
                </c:pt>
                <c:pt idx="274">
                  <c:v>56.847336065573771</c:v>
                </c:pt>
                <c:pt idx="275">
                  <c:v>57.191468253968246</c:v>
                </c:pt>
                <c:pt idx="276">
                  <c:v>57.552355350742445</c:v>
                </c:pt>
                <c:pt idx="277">
                  <c:v>57.634324596774192</c:v>
                </c:pt>
                <c:pt idx="278">
                  <c:v>57.789783653845994</c:v>
                </c:pt>
                <c:pt idx="279">
                  <c:v>57.908391608391604</c:v>
                </c:pt>
                <c:pt idx="280">
                  <c:v>57.908391608391604</c:v>
                </c:pt>
                <c:pt idx="281">
                  <c:v>57.908391608391604</c:v>
                </c:pt>
                <c:pt idx="282">
                  <c:v>57.908391608391604</c:v>
                </c:pt>
                <c:pt idx="283">
                  <c:v>57.908391608391604</c:v>
                </c:pt>
                <c:pt idx="284">
                  <c:v>57.908391608391604</c:v>
                </c:pt>
                <c:pt idx="285">
                  <c:v>57.908391608391604</c:v>
                </c:pt>
                <c:pt idx="286">
                  <c:v>57.908391608391604</c:v>
                </c:pt>
                <c:pt idx="287">
                  <c:v>57.789783653845994</c:v>
                </c:pt>
                <c:pt idx="288">
                  <c:v>57.634324596774192</c:v>
                </c:pt>
                <c:pt idx="289">
                  <c:v>57.552355350742445</c:v>
                </c:pt>
                <c:pt idx="290">
                  <c:v>57.389561474306824</c:v>
                </c:pt>
                <c:pt idx="291">
                  <c:v>57.389561474306824</c:v>
                </c:pt>
                <c:pt idx="292">
                  <c:v>57.389561474306824</c:v>
                </c:pt>
                <c:pt idx="293">
                  <c:v>57.389561474306824</c:v>
                </c:pt>
                <c:pt idx="294">
                  <c:v>57.389561474306824</c:v>
                </c:pt>
                <c:pt idx="295">
                  <c:v>57.389561474306824</c:v>
                </c:pt>
                <c:pt idx="296">
                  <c:v>57.389561474306824</c:v>
                </c:pt>
                <c:pt idx="297">
                  <c:v>57.389561474306824</c:v>
                </c:pt>
                <c:pt idx="298">
                  <c:v>57.389561474306824</c:v>
                </c:pt>
                <c:pt idx="299">
                  <c:v>57.389561474306824</c:v>
                </c:pt>
                <c:pt idx="300">
                  <c:v>57.389561474306824</c:v>
                </c:pt>
                <c:pt idx="301">
                  <c:v>57.389561474306824</c:v>
                </c:pt>
                <c:pt idx="302">
                  <c:v>57.389561474306824</c:v>
                </c:pt>
                <c:pt idx="303">
                  <c:v>57.389561474306824</c:v>
                </c:pt>
                <c:pt idx="304">
                  <c:v>57.908391608391604</c:v>
                </c:pt>
                <c:pt idx="305">
                  <c:v>57.908391608391604</c:v>
                </c:pt>
                <c:pt idx="306">
                  <c:v>57.908391608391604</c:v>
                </c:pt>
                <c:pt idx="307">
                  <c:v>57.908391608391604</c:v>
                </c:pt>
                <c:pt idx="308">
                  <c:v>58.097402597402365</c:v>
                </c:pt>
                <c:pt idx="309">
                  <c:v>58.553304904051181</c:v>
                </c:pt>
                <c:pt idx="310">
                  <c:v>58.553304904051181</c:v>
                </c:pt>
                <c:pt idx="311">
                  <c:v>58.553304904051181</c:v>
                </c:pt>
                <c:pt idx="312">
                  <c:v>58.553304904051181</c:v>
                </c:pt>
                <c:pt idx="313">
                  <c:v>58.553304904051181</c:v>
                </c:pt>
                <c:pt idx="314">
                  <c:v>58.553304904051181</c:v>
                </c:pt>
                <c:pt idx="315">
                  <c:v>58.553304904051181</c:v>
                </c:pt>
                <c:pt idx="316">
                  <c:v>58.553304904051181</c:v>
                </c:pt>
                <c:pt idx="317">
                  <c:v>58.553304904051181</c:v>
                </c:pt>
                <c:pt idx="318">
                  <c:v>58.097402597402365</c:v>
                </c:pt>
                <c:pt idx="319">
                  <c:v>57.908391608391604</c:v>
                </c:pt>
                <c:pt idx="320">
                  <c:v>57.789783653845994</c:v>
                </c:pt>
                <c:pt idx="321">
                  <c:v>57.634324596774192</c:v>
                </c:pt>
                <c:pt idx="322">
                  <c:v>57.552355350742445</c:v>
                </c:pt>
                <c:pt idx="323">
                  <c:v>57.191468253968246</c:v>
                </c:pt>
                <c:pt idx="324">
                  <c:v>56.847336065573771</c:v>
                </c:pt>
                <c:pt idx="325">
                  <c:v>56.193418155126011</c:v>
                </c:pt>
                <c:pt idx="326">
                  <c:v>55.53358208955224</c:v>
                </c:pt>
                <c:pt idx="327">
                  <c:v>55.408333333333331</c:v>
                </c:pt>
                <c:pt idx="328">
                  <c:v>55.279301075268805</c:v>
                </c:pt>
                <c:pt idx="329">
                  <c:v>55.184459805427544</c:v>
                </c:pt>
                <c:pt idx="330">
                  <c:v>57.789783653845994</c:v>
                </c:pt>
                <c:pt idx="331">
                  <c:v>57.789783653845994</c:v>
                </c:pt>
                <c:pt idx="332">
                  <c:v>57.908391608391604</c:v>
                </c:pt>
                <c:pt idx="333">
                  <c:v>58.097402597402365</c:v>
                </c:pt>
                <c:pt idx="334">
                  <c:v>58.553304904051181</c:v>
                </c:pt>
                <c:pt idx="335">
                  <c:v>58.887720488466321</c:v>
                </c:pt>
                <c:pt idx="336">
                  <c:v>59.17580213903743</c:v>
                </c:pt>
                <c:pt idx="337">
                  <c:v>59.573529411764383</c:v>
                </c:pt>
                <c:pt idx="338">
                  <c:v>59.763888888889063</c:v>
                </c:pt>
                <c:pt idx="339">
                  <c:v>60.081196581196174</c:v>
                </c:pt>
                <c:pt idx="340">
                  <c:v>60.660049627791544</c:v>
                </c:pt>
                <c:pt idx="341">
                  <c:v>60.660049627791544</c:v>
                </c:pt>
                <c:pt idx="342">
                  <c:v>60.660049627791544</c:v>
                </c:pt>
                <c:pt idx="343">
                  <c:v>60.660049627791544</c:v>
                </c:pt>
                <c:pt idx="344">
                  <c:v>60.660049627791544</c:v>
                </c:pt>
                <c:pt idx="345">
                  <c:v>60.660049627791544</c:v>
                </c:pt>
                <c:pt idx="346">
                  <c:v>60.081196581196174</c:v>
                </c:pt>
                <c:pt idx="347">
                  <c:v>59.763888888889063</c:v>
                </c:pt>
                <c:pt idx="348">
                  <c:v>59.573529411764383</c:v>
                </c:pt>
                <c:pt idx="349">
                  <c:v>59.17580213903743</c:v>
                </c:pt>
                <c:pt idx="350">
                  <c:v>58.887720488466321</c:v>
                </c:pt>
                <c:pt idx="351">
                  <c:v>58.553304904051181</c:v>
                </c:pt>
                <c:pt idx="352">
                  <c:v>58.097402597402365</c:v>
                </c:pt>
                <c:pt idx="353">
                  <c:v>57.908391608391604</c:v>
                </c:pt>
                <c:pt idx="354">
                  <c:v>58.689019189765446</c:v>
                </c:pt>
                <c:pt idx="355">
                  <c:v>58.689019189765446</c:v>
                </c:pt>
                <c:pt idx="356">
                  <c:v>58.689019189765446</c:v>
                </c:pt>
                <c:pt idx="357">
                  <c:v>58.887720488466321</c:v>
                </c:pt>
                <c:pt idx="358">
                  <c:v>58.991765480895914</c:v>
                </c:pt>
                <c:pt idx="359">
                  <c:v>59.213022165387898</c:v>
                </c:pt>
                <c:pt idx="360">
                  <c:v>59.573529411764383</c:v>
                </c:pt>
                <c:pt idx="361">
                  <c:v>59.763888888889063</c:v>
                </c:pt>
                <c:pt idx="362">
                  <c:v>60.081196581196174</c:v>
                </c:pt>
                <c:pt idx="363">
                  <c:v>60.699770378875364</c:v>
                </c:pt>
                <c:pt idx="364">
                  <c:v>61.023087686567145</c:v>
                </c:pt>
                <c:pt idx="365">
                  <c:v>61.114109848485093</c:v>
                </c:pt>
                <c:pt idx="366">
                  <c:v>61.739109848485313</c:v>
                </c:pt>
                <c:pt idx="367">
                  <c:v>61.739109848485313</c:v>
                </c:pt>
                <c:pt idx="368">
                  <c:v>61.739109848485313</c:v>
                </c:pt>
                <c:pt idx="369">
                  <c:v>61.739109848485313</c:v>
                </c:pt>
                <c:pt idx="370">
                  <c:v>61.739109848485313</c:v>
                </c:pt>
                <c:pt idx="371">
                  <c:v>61.114109848485093</c:v>
                </c:pt>
                <c:pt idx="372">
                  <c:v>61.023087686567145</c:v>
                </c:pt>
                <c:pt idx="373">
                  <c:v>60.975204622051038</c:v>
                </c:pt>
                <c:pt idx="374">
                  <c:v>60.660049627791544</c:v>
                </c:pt>
                <c:pt idx="375">
                  <c:v>60.081196581196174</c:v>
                </c:pt>
                <c:pt idx="376">
                  <c:v>59.763888888889063</c:v>
                </c:pt>
                <c:pt idx="377">
                  <c:v>59.573529411764383</c:v>
                </c:pt>
                <c:pt idx="378">
                  <c:v>59.213022165387898</c:v>
                </c:pt>
                <c:pt idx="379">
                  <c:v>58.991765480895914</c:v>
                </c:pt>
                <c:pt idx="380">
                  <c:v>58.887720488466321</c:v>
                </c:pt>
                <c:pt idx="381">
                  <c:v>58.553304904051181</c:v>
                </c:pt>
                <c:pt idx="382">
                  <c:v>58.237060041407872</c:v>
                </c:pt>
                <c:pt idx="383">
                  <c:v>58.048748353096144</c:v>
                </c:pt>
                <c:pt idx="384">
                  <c:v>57.908391608391604</c:v>
                </c:pt>
                <c:pt idx="385">
                  <c:v>57.789783653845994</c:v>
                </c:pt>
                <c:pt idx="386">
                  <c:v>57.908391608391604</c:v>
                </c:pt>
                <c:pt idx="387">
                  <c:v>57.908391608391604</c:v>
                </c:pt>
                <c:pt idx="388">
                  <c:v>57.908391608391604</c:v>
                </c:pt>
                <c:pt idx="389">
                  <c:v>57.908391608391604</c:v>
                </c:pt>
                <c:pt idx="390">
                  <c:v>57.908391608391604</c:v>
                </c:pt>
                <c:pt idx="391">
                  <c:v>57.908391608391604</c:v>
                </c:pt>
                <c:pt idx="392">
                  <c:v>57.908391608391604</c:v>
                </c:pt>
                <c:pt idx="393">
                  <c:v>57.908391608391604</c:v>
                </c:pt>
                <c:pt idx="394">
                  <c:v>58.048748353096144</c:v>
                </c:pt>
                <c:pt idx="395">
                  <c:v>58.372774327122158</c:v>
                </c:pt>
                <c:pt idx="396">
                  <c:v>58.689019189765446</c:v>
                </c:pt>
                <c:pt idx="397">
                  <c:v>58.887720488466321</c:v>
                </c:pt>
                <c:pt idx="398">
                  <c:v>58.991765480895914</c:v>
                </c:pt>
                <c:pt idx="399">
                  <c:v>59.213022165387898</c:v>
                </c:pt>
                <c:pt idx="400">
                  <c:v>59.573529411764383</c:v>
                </c:pt>
                <c:pt idx="401">
                  <c:v>60.067307692307644</c:v>
                </c:pt>
                <c:pt idx="402">
                  <c:v>60.699770378875364</c:v>
                </c:pt>
                <c:pt idx="403">
                  <c:v>61.023087686567145</c:v>
                </c:pt>
                <c:pt idx="404">
                  <c:v>61.023087686567145</c:v>
                </c:pt>
                <c:pt idx="405">
                  <c:v>61.023087686567145</c:v>
                </c:pt>
                <c:pt idx="406">
                  <c:v>61.023087686567145</c:v>
                </c:pt>
                <c:pt idx="407">
                  <c:v>60.699770378875364</c:v>
                </c:pt>
                <c:pt idx="408">
                  <c:v>60.081196581196174</c:v>
                </c:pt>
                <c:pt idx="409">
                  <c:v>59.763888888889063</c:v>
                </c:pt>
                <c:pt idx="410">
                  <c:v>59.573529411764383</c:v>
                </c:pt>
                <c:pt idx="411">
                  <c:v>59.213022165387898</c:v>
                </c:pt>
                <c:pt idx="412">
                  <c:v>58.991765480895914</c:v>
                </c:pt>
                <c:pt idx="413">
                  <c:v>58.887720488466321</c:v>
                </c:pt>
                <c:pt idx="414">
                  <c:v>58.689019189765446</c:v>
                </c:pt>
                <c:pt idx="415">
                  <c:v>57.975672215109071</c:v>
                </c:pt>
                <c:pt idx="416">
                  <c:v>57.975672215109071</c:v>
                </c:pt>
                <c:pt idx="417">
                  <c:v>57.975672215109071</c:v>
                </c:pt>
                <c:pt idx="418">
                  <c:v>57.975672215109071</c:v>
                </c:pt>
                <c:pt idx="419">
                  <c:v>57.975672215109071</c:v>
                </c:pt>
                <c:pt idx="420">
                  <c:v>57.975672215109071</c:v>
                </c:pt>
                <c:pt idx="421">
                  <c:v>58.115329659114096</c:v>
                </c:pt>
                <c:pt idx="422">
                  <c:v>58.372774327122158</c:v>
                </c:pt>
                <c:pt idx="423">
                  <c:v>58.689019189765446</c:v>
                </c:pt>
                <c:pt idx="424">
                  <c:v>58.882278747109531</c:v>
                </c:pt>
                <c:pt idx="425">
                  <c:v>58.949103713188222</c:v>
                </c:pt>
                <c:pt idx="426">
                  <c:v>58.991765480895914</c:v>
                </c:pt>
                <c:pt idx="427">
                  <c:v>58.991765480895914</c:v>
                </c:pt>
                <c:pt idx="428">
                  <c:v>58.991765480895914</c:v>
                </c:pt>
                <c:pt idx="429">
                  <c:v>58.991765480895914</c:v>
                </c:pt>
                <c:pt idx="430">
                  <c:v>58.991765480895914</c:v>
                </c:pt>
                <c:pt idx="431">
                  <c:v>58.991765480895914</c:v>
                </c:pt>
                <c:pt idx="432">
                  <c:v>58.991765480895914</c:v>
                </c:pt>
                <c:pt idx="433">
                  <c:v>58.949103713188222</c:v>
                </c:pt>
                <c:pt idx="434">
                  <c:v>58.882278747109531</c:v>
                </c:pt>
                <c:pt idx="435">
                  <c:v>58.689019189765446</c:v>
                </c:pt>
                <c:pt idx="436">
                  <c:v>58.372774327122158</c:v>
                </c:pt>
                <c:pt idx="437">
                  <c:v>58.115329659114096</c:v>
                </c:pt>
                <c:pt idx="438">
                  <c:v>57.975672215109071</c:v>
                </c:pt>
                <c:pt idx="439">
                  <c:v>57.908391608391604</c:v>
                </c:pt>
                <c:pt idx="440">
                  <c:v>57.054296795263909</c:v>
                </c:pt>
                <c:pt idx="441">
                  <c:v>57.054296795263909</c:v>
                </c:pt>
                <c:pt idx="442">
                  <c:v>57.054296795263909</c:v>
                </c:pt>
                <c:pt idx="443">
                  <c:v>57.054296795263909</c:v>
                </c:pt>
                <c:pt idx="444">
                  <c:v>57.581306017925733</c:v>
                </c:pt>
                <c:pt idx="445">
                  <c:v>57.975672215109071</c:v>
                </c:pt>
                <c:pt idx="446">
                  <c:v>58.104460093896229</c:v>
                </c:pt>
                <c:pt idx="447">
                  <c:v>58.177536231884062</c:v>
                </c:pt>
                <c:pt idx="448">
                  <c:v>58.372774327122158</c:v>
                </c:pt>
                <c:pt idx="449">
                  <c:v>58.689019189765446</c:v>
                </c:pt>
                <c:pt idx="450">
                  <c:v>58.882278747109531</c:v>
                </c:pt>
                <c:pt idx="451">
                  <c:v>58.949103713188222</c:v>
                </c:pt>
                <c:pt idx="452">
                  <c:v>58.991765480895914</c:v>
                </c:pt>
                <c:pt idx="453">
                  <c:v>59.160326086956516</c:v>
                </c:pt>
                <c:pt idx="454">
                  <c:v>59.344362745098024</c:v>
                </c:pt>
                <c:pt idx="455">
                  <c:v>59.504084967319933</c:v>
                </c:pt>
                <c:pt idx="456">
                  <c:v>59.504084967319933</c:v>
                </c:pt>
                <c:pt idx="457">
                  <c:v>59.504084967319933</c:v>
                </c:pt>
                <c:pt idx="458">
                  <c:v>59.504084967319933</c:v>
                </c:pt>
                <c:pt idx="459">
                  <c:v>59.504084967319933</c:v>
                </c:pt>
                <c:pt idx="460">
                  <c:v>59.344362745098024</c:v>
                </c:pt>
                <c:pt idx="461">
                  <c:v>59.160326086956516</c:v>
                </c:pt>
                <c:pt idx="462">
                  <c:v>58.991765480895914</c:v>
                </c:pt>
                <c:pt idx="463">
                  <c:v>58.949103713188222</c:v>
                </c:pt>
                <c:pt idx="464">
                  <c:v>58.882278747109531</c:v>
                </c:pt>
                <c:pt idx="465">
                  <c:v>58.689019189765446</c:v>
                </c:pt>
                <c:pt idx="466">
                  <c:v>58.372774327122158</c:v>
                </c:pt>
                <c:pt idx="467">
                  <c:v>58.177536231884062</c:v>
                </c:pt>
                <c:pt idx="468">
                  <c:v>58.104460093896229</c:v>
                </c:pt>
                <c:pt idx="469">
                  <c:v>57.975672215109071</c:v>
                </c:pt>
                <c:pt idx="470">
                  <c:v>57.054296795263909</c:v>
                </c:pt>
                <c:pt idx="471">
                  <c:v>57.647887323943237</c:v>
                </c:pt>
                <c:pt idx="472">
                  <c:v>58.104460093896229</c:v>
                </c:pt>
                <c:pt idx="473">
                  <c:v>58.177536231884062</c:v>
                </c:pt>
                <c:pt idx="474">
                  <c:v>58.372774327122158</c:v>
                </c:pt>
                <c:pt idx="475">
                  <c:v>58.689019189765446</c:v>
                </c:pt>
                <c:pt idx="476">
                  <c:v>58.882278747109531</c:v>
                </c:pt>
                <c:pt idx="477">
                  <c:v>58.986323739538676</c:v>
                </c:pt>
                <c:pt idx="478">
                  <c:v>59.160326086956516</c:v>
                </c:pt>
                <c:pt idx="479">
                  <c:v>59.160326086956516</c:v>
                </c:pt>
                <c:pt idx="480">
                  <c:v>59.160326086956516</c:v>
                </c:pt>
                <c:pt idx="481">
                  <c:v>59.160326086956516</c:v>
                </c:pt>
                <c:pt idx="482">
                  <c:v>59.160326086956516</c:v>
                </c:pt>
                <c:pt idx="483">
                  <c:v>59.160326086956516</c:v>
                </c:pt>
                <c:pt idx="484">
                  <c:v>59.160326086956516</c:v>
                </c:pt>
                <c:pt idx="485">
                  <c:v>58.991765480895914</c:v>
                </c:pt>
                <c:pt idx="486">
                  <c:v>58.949103713188222</c:v>
                </c:pt>
                <c:pt idx="487">
                  <c:v>58.882278747109531</c:v>
                </c:pt>
                <c:pt idx="488">
                  <c:v>58.689019189765446</c:v>
                </c:pt>
                <c:pt idx="489">
                  <c:v>58.372774327122158</c:v>
                </c:pt>
                <c:pt idx="490">
                  <c:v>58.177536231884062</c:v>
                </c:pt>
                <c:pt idx="491">
                  <c:v>58.104460093896229</c:v>
                </c:pt>
                <c:pt idx="492">
                  <c:v>57.975672215109071</c:v>
                </c:pt>
                <c:pt idx="493">
                  <c:v>57.581306017925733</c:v>
                </c:pt>
                <c:pt idx="494">
                  <c:v>57.054296795263909</c:v>
                </c:pt>
                <c:pt idx="495">
                  <c:v>56.530780780780781</c:v>
                </c:pt>
                <c:pt idx="496">
                  <c:v>56.816425120772948</c:v>
                </c:pt>
                <c:pt idx="497">
                  <c:v>57.054296795263909</c:v>
                </c:pt>
                <c:pt idx="498">
                  <c:v>57.647887323943237</c:v>
                </c:pt>
                <c:pt idx="499">
                  <c:v>58.104460093896229</c:v>
                </c:pt>
                <c:pt idx="500">
                  <c:v>58.177536231884062</c:v>
                </c:pt>
                <c:pt idx="501">
                  <c:v>58.372774327122158</c:v>
                </c:pt>
                <c:pt idx="502">
                  <c:v>58.750402414486921</c:v>
                </c:pt>
                <c:pt idx="503">
                  <c:v>58.986323739538676</c:v>
                </c:pt>
                <c:pt idx="504">
                  <c:v>59.160326086956516</c:v>
                </c:pt>
                <c:pt idx="505">
                  <c:v>59.344362745098024</c:v>
                </c:pt>
                <c:pt idx="506">
                  <c:v>59.344362745098024</c:v>
                </c:pt>
                <c:pt idx="507">
                  <c:v>59.160326086956516</c:v>
                </c:pt>
                <c:pt idx="508">
                  <c:v>58.986323739538676</c:v>
                </c:pt>
                <c:pt idx="509">
                  <c:v>58.882278747109531</c:v>
                </c:pt>
                <c:pt idx="510">
                  <c:v>58.689019189765446</c:v>
                </c:pt>
                <c:pt idx="511">
                  <c:v>58.372774327122158</c:v>
                </c:pt>
                <c:pt idx="512">
                  <c:v>58.177536231884062</c:v>
                </c:pt>
                <c:pt idx="513">
                  <c:v>58.104460093896229</c:v>
                </c:pt>
                <c:pt idx="514">
                  <c:v>57.647887323943237</c:v>
                </c:pt>
                <c:pt idx="515">
                  <c:v>57.054296795263909</c:v>
                </c:pt>
                <c:pt idx="516">
                  <c:v>56.816425120772948</c:v>
                </c:pt>
                <c:pt idx="517">
                  <c:v>56.816425120772948</c:v>
                </c:pt>
                <c:pt idx="518">
                  <c:v>56.530780780780781</c:v>
                </c:pt>
                <c:pt idx="519">
                  <c:v>56.816425120772948</c:v>
                </c:pt>
                <c:pt idx="520">
                  <c:v>57.054296795263909</c:v>
                </c:pt>
                <c:pt idx="521">
                  <c:v>57.647887323943237</c:v>
                </c:pt>
                <c:pt idx="522">
                  <c:v>58.104460093896229</c:v>
                </c:pt>
                <c:pt idx="523">
                  <c:v>58.177536231884062</c:v>
                </c:pt>
                <c:pt idx="524">
                  <c:v>58.372774327122158</c:v>
                </c:pt>
                <c:pt idx="525">
                  <c:v>58.750402414486921</c:v>
                </c:pt>
                <c:pt idx="526">
                  <c:v>58.978497652581993</c:v>
                </c:pt>
                <c:pt idx="527">
                  <c:v>59.021159420289862</c:v>
                </c:pt>
                <c:pt idx="528">
                  <c:v>59.160326086956516</c:v>
                </c:pt>
                <c:pt idx="529">
                  <c:v>59.160326086956516</c:v>
                </c:pt>
                <c:pt idx="530">
                  <c:v>59.021159420289862</c:v>
                </c:pt>
                <c:pt idx="531">
                  <c:v>58.978497652581993</c:v>
                </c:pt>
                <c:pt idx="532">
                  <c:v>58.750402414486921</c:v>
                </c:pt>
                <c:pt idx="533">
                  <c:v>58.372774327122158</c:v>
                </c:pt>
                <c:pt idx="534">
                  <c:v>58.177536231884062</c:v>
                </c:pt>
                <c:pt idx="535">
                  <c:v>58.104460093896229</c:v>
                </c:pt>
                <c:pt idx="536">
                  <c:v>57.647887323943237</c:v>
                </c:pt>
                <c:pt idx="537">
                  <c:v>57.054296795263909</c:v>
                </c:pt>
                <c:pt idx="538">
                  <c:v>56.816425120772948</c:v>
                </c:pt>
                <c:pt idx="539">
                  <c:v>56.530780780780781</c:v>
                </c:pt>
                <c:pt idx="540">
                  <c:v>55.322278298486012</c:v>
                </c:pt>
                <c:pt idx="541">
                  <c:v>55.389735674319901</c:v>
                </c:pt>
                <c:pt idx="542">
                  <c:v>55.522649409973354</c:v>
                </c:pt>
                <c:pt idx="543">
                  <c:v>55.668725868726163</c:v>
                </c:pt>
                <c:pt idx="544">
                  <c:v>55.782387475538144</c:v>
                </c:pt>
                <c:pt idx="545">
                  <c:v>55.993150684931663</c:v>
                </c:pt>
                <c:pt idx="546">
                  <c:v>56.224083672713796</c:v>
                </c:pt>
                <c:pt idx="547">
                  <c:v>56.530780780780781</c:v>
                </c:pt>
                <c:pt idx="548">
                  <c:v>57.015649452268789</c:v>
                </c:pt>
                <c:pt idx="549">
                  <c:v>57.647887323943237</c:v>
                </c:pt>
                <c:pt idx="550">
                  <c:v>58.104460093896229</c:v>
                </c:pt>
                <c:pt idx="551">
                  <c:v>58.361904761904754</c:v>
                </c:pt>
                <c:pt idx="552">
                  <c:v>58.750402414486921</c:v>
                </c:pt>
                <c:pt idx="553">
                  <c:v>58.978497652581993</c:v>
                </c:pt>
                <c:pt idx="554">
                  <c:v>58.978497652581993</c:v>
                </c:pt>
                <c:pt idx="555">
                  <c:v>58.978497652581993</c:v>
                </c:pt>
                <c:pt idx="556">
                  <c:v>58.750402414486921</c:v>
                </c:pt>
                <c:pt idx="557">
                  <c:v>58.372774327122158</c:v>
                </c:pt>
                <c:pt idx="558">
                  <c:v>58.177536231884062</c:v>
                </c:pt>
                <c:pt idx="559">
                  <c:v>58.104460093896229</c:v>
                </c:pt>
                <c:pt idx="560">
                  <c:v>57.647887323943237</c:v>
                </c:pt>
                <c:pt idx="561">
                  <c:v>57.054296795263909</c:v>
                </c:pt>
                <c:pt idx="562">
                  <c:v>56.816425120772948</c:v>
                </c:pt>
                <c:pt idx="563">
                  <c:v>56.530780780780781</c:v>
                </c:pt>
                <c:pt idx="564">
                  <c:v>56.224083672713796</c:v>
                </c:pt>
                <c:pt idx="565">
                  <c:v>56.224083672713796</c:v>
                </c:pt>
                <c:pt idx="566">
                  <c:v>56.224083672713796</c:v>
                </c:pt>
                <c:pt idx="567">
                  <c:v>56.224083672713796</c:v>
                </c:pt>
                <c:pt idx="568">
                  <c:v>56.224083672713796</c:v>
                </c:pt>
                <c:pt idx="569">
                  <c:v>56.224083672713796</c:v>
                </c:pt>
                <c:pt idx="570">
                  <c:v>56.224083672713796</c:v>
                </c:pt>
                <c:pt idx="571">
                  <c:v>55.151401230348313</c:v>
                </c:pt>
                <c:pt idx="572">
                  <c:v>55.322278298486012</c:v>
                </c:pt>
                <c:pt idx="573">
                  <c:v>55.346201743461997</c:v>
                </c:pt>
                <c:pt idx="574">
                  <c:v>55.407170294494236</c:v>
                </c:pt>
                <c:pt idx="575">
                  <c:v>55.522649409973354</c:v>
                </c:pt>
                <c:pt idx="576">
                  <c:v>55.699894699894472</c:v>
                </c:pt>
                <c:pt idx="577">
                  <c:v>55.813556306706985</c:v>
                </c:pt>
                <c:pt idx="578">
                  <c:v>55.993150684931663</c:v>
                </c:pt>
                <c:pt idx="579">
                  <c:v>56.224083672713796</c:v>
                </c:pt>
                <c:pt idx="580">
                  <c:v>56.530780780780781</c:v>
                </c:pt>
                <c:pt idx="581">
                  <c:v>57.015649452268789</c:v>
                </c:pt>
                <c:pt idx="582">
                  <c:v>57.015649452268789</c:v>
                </c:pt>
                <c:pt idx="583">
                  <c:v>56.530780780780781</c:v>
                </c:pt>
                <c:pt idx="584">
                  <c:v>56.224083672713796</c:v>
                </c:pt>
                <c:pt idx="585">
                  <c:v>55.993150684931663</c:v>
                </c:pt>
                <c:pt idx="586">
                  <c:v>55.813556306706985</c:v>
                </c:pt>
                <c:pt idx="587">
                  <c:v>55.77402597402601</c:v>
                </c:pt>
                <c:pt idx="588">
                  <c:v>55.668725868726163</c:v>
                </c:pt>
                <c:pt idx="589">
                  <c:v>55.522649409973354</c:v>
                </c:pt>
                <c:pt idx="590">
                  <c:v>55.407170294494236</c:v>
                </c:pt>
                <c:pt idx="591">
                  <c:v>55.346201743461997</c:v>
                </c:pt>
                <c:pt idx="592">
                  <c:v>55.322278298486012</c:v>
                </c:pt>
                <c:pt idx="593">
                  <c:v>55.151401230348313</c:v>
                </c:pt>
                <c:pt idx="594">
                  <c:v>55.043609022556396</c:v>
                </c:pt>
                <c:pt idx="595">
                  <c:v>55.043609022556396</c:v>
                </c:pt>
                <c:pt idx="596">
                  <c:v>54.730685980685983</c:v>
                </c:pt>
                <c:pt idx="597">
                  <c:v>55.025557775557999</c:v>
                </c:pt>
                <c:pt idx="598">
                  <c:v>55.189946018893345</c:v>
                </c:pt>
                <c:pt idx="599">
                  <c:v>55.189946018893345</c:v>
                </c:pt>
                <c:pt idx="600">
                  <c:v>55.189946018893345</c:v>
                </c:pt>
                <c:pt idx="601">
                  <c:v>55.189946018893345</c:v>
                </c:pt>
                <c:pt idx="602">
                  <c:v>55.189946018893345</c:v>
                </c:pt>
                <c:pt idx="603">
                  <c:v>55.189946018893345</c:v>
                </c:pt>
                <c:pt idx="604">
                  <c:v>55.189946018893345</c:v>
                </c:pt>
                <c:pt idx="605">
                  <c:v>55.189946018893345</c:v>
                </c:pt>
                <c:pt idx="606">
                  <c:v>55.189946018893345</c:v>
                </c:pt>
                <c:pt idx="607">
                  <c:v>55.189946018893345</c:v>
                </c:pt>
                <c:pt idx="608">
                  <c:v>55.189946018893345</c:v>
                </c:pt>
                <c:pt idx="609">
                  <c:v>55.189946018893345</c:v>
                </c:pt>
                <c:pt idx="610">
                  <c:v>55.189946018893345</c:v>
                </c:pt>
                <c:pt idx="611">
                  <c:v>55.189946018893345</c:v>
                </c:pt>
                <c:pt idx="612">
                  <c:v>55.189946018893345</c:v>
                </c:pt>
                <c:pt idx="613">
                  <c:v>55.025557775557999</c:v>
                </c:pt>
                <c:pt idx="614">
                  <c:v>54.730685980685983</c:v>
                </c:pt>
                <c:pt idx="615">
                  <c:v>54.67843800035601</c:v>
                </c:pt>
                <c:pt idx="616">
                  <c:v>54.67843800035601</c:v>
                </c:pt>
                <c:pt idx="617">
                  <c:v>54.67843800035601</c:v>
                </c:pt>
                <c:pt idx="618">
                  <c:v>54.67843800035601</c:v>
                </c:pt>
                <c:pt idx="619">
                  <c:v>54.67843800035601</c:v>
                </c:pt>
                <c:pt idx="620">
                  <c:v>54.67843800035601</c:v>
                </c:pt>
                <c:pt idx="621">
                  <c:v>54.67843800035601</c:v>
                </c:pt>
                <c:pt idx="622">
                  <c:v>54.67843800035601</c:v>
                </c:pt>
                <c:pt idx="623">
                  <c:v>54.67843800035601</c:v>
                </c:pt>
                <c:pt idx="624">
                  <c:v>53.827141213216841</c:v>
                </c:pt>
                <c:pt idx="625">
                  <c:v>53.895762132604233</c:v>
                </c:pt>
                <c:pt idx="626">
                  <c:v>54.018556005398104</c:v>
                </c:pt>
                <c:pt idx="627">
                  <c:v>54.229803301721113</c:v>
                </c:pt>
                <c:pt idx="628">
                  <c:v>54.229803301721113</c:v>
                </c:pt>
                <c:pt idx="629">
                  <c:v>54.229803301721113</c:v>
                </c:pt>
                <c:pt idx="630">
                  <c:v>54.229803301721113</c:v>
                </c:pt>
                <c:pt idx="631">
                  <c:v>54.229803301721113</c:v>
                </c:pt>
                <c:pt idx="632">
                  <c:v>54.229803301721113</c:v>
                </c:pt>
                <c:pt idx="633">
                  <c:v>54.229803301721113</c:v>
                </c:pt>
                <c:pt idx="634">
                  <c:v>54.229803301721113</c:v>
                </c:pt>
                <c:pt idx="635">
                  <c:v>54.229803301721113</c:v>
                </c:pt>
                <c:pt idx="636">
                  <c:v>54.229803301721113</c:v>
                </c:pt>
                <c:pt idx="637">
                  <c:v>54.229803301721113</c:v>
                </c:pt>
                <c:pt idx="638">
                  <c:v>54.229803301721113</c:v>
                </c:pt>
                <c:pt idx="639">
                  <c:v>54.229803301721113</c:v>
                </c:pt>
                <c:pt idx="640">
                  <c:v>54.422110994029367</c:v>
                </c:pt>
                <c:pt idx="641">
                  <c:v>54.422110994029367</c:v>
                </c:pt>
                <c:pt idx="642">
                  <c:v>54.422110994029367</c:v>
                </c:pt>
                <c:pt idx="643">
                  <c:v>54.422110994029367</c:v>
                </c:pt>
                <c:pt idx="644">
                  <c:v>54.422110994029367</c:v>
                </c:pt>
                <c:pt idx="645">
                  <c:v>54.422110994029367</c:v>
                </c:pt>
                <c:pt idx="646">
                  <c:v>54.422110994029367</c:v>
                </c:pt>
                <c:pt idx="647">
                  <c:v>54.422110994029367</c:v>
                </c:pt>
                <c:pt idx="648">
                  <c:v>54.422110994029367</c:v>
                </c:pt>
                <c:pt idx="649">
                  <c:v>54.422110994029367</c:v>
                </c:pt>
                <c:pt idx="650">
                  <c:v>54.422110994029367</c:v>
                </c:pt>
                <c:pt idx="651">
                  <c:v>54.422110994029367</c:v>
                </c:pt>
                <c:pt idx="652">
                  <c:v>53.827141213216841</c:v>
                </c:pt>
                <c:pt idx="653">
                  <c:v>53.827141213216841</c:v>
                </c:pt>
                <c:pt idx="654">
                  <c:v>53.827141213216841</c:v>
                </c:pt>
                <c:pt idx="655">
                  <c:v>53.827141213216841</c:v>
                </c:pt>
                <c:pt idx="656">
                  <c:v>53.827141213216841</c:v>
                </c:pt>
                <c:pt idx="657">
                  <c:v>53.827141213216841</c:v>
                </c:pt>
                <c:pt idx="658">
                  <c:v>53.827141213216841</c:v>
                </c:pt>
                <c:pt idx="659">
                  <c:v>53.827141213216841</c:v>
                </c:pt>
                <c:pt idx="660">
                  <c:v>53.827141213216841</c:v>
                </c:pt>
                <c:pt idx="661">
                  <c:v>53.827141213216841</c:v>
                </c:pt>
                <c:pt idx="662">
                  <c:v>53.827141213216841</c:v>
                </c:pt>
                <c:pt idx="663">
                  <c:v>53.827141213216841</c:v>
                </c:pt>
                <c:pt idx="664">
                  <c:v>53.827141213216841</c:v>
                </c:pt>
                <c:pt idx="665">
                  <c:v>53.827141213216841</c:v>
                </c:pt>
                <c:pt idx="666">
                  <c:v>53.827141213216841</c:v>
                </c:pt>
                <c:pt idx="667">
                  <c:v>53.827141213216841</c:v>
                </c:pt>
                <c:pt idx="668">
                  <c:v>53.827141213216841</c:v>
                </c:pt>
                <c:pt idx="669">
                  <c:v>53.827141213216841</c:v>
                </c:pt>
                <c:pt idx="670">
                  <c:v>53.73839662447287</c:v>
                </c:pt>
                <c:pt idx="671">
                  <c:v>53.73839662447287</c:v>
                </c:pt>
                <c:pt idx="672">
                  <c:v>53.73839662447287</c:v>
                </c:pt>
                <c:pt idx="673">
                  <c:v>53.73839662447287</c:v>
                </c:pt>
                <c:pt idx="674">
                  <c:v>53.73839662447287</c:v>
                </c:pt>
                <c:pt idx="675">
                  <c:v>53.73839662447287</c:v>
                </c:pt>
                <c:pt idx="676">
                  <c:v>53.73839662447287</c:v>
                </c:pt>
                <c:pt idx="677">
                  <c:v>53.73839662447287</c:v>
                </c:pt>
                <c:pt idx="678">
                  <c:v>53.73839662447287</c:v>
                </c:pt>
                <c:pt idx="679">
                  <c:v>53.73839662447287</c:v>
                </c:pt>
                <c:pt idx="680">
                  <c:v>53.73839662447287</c:v>
                </c:pt>
                <c:pt idx="681">
                  <c:v>53.73839662447287</c:v>
                </c:pt>
                <c:pt idx="682">
                  <c:v>54.018556005398104</c:v>
                </c:pt>
                <c:pt idx="683">
                  <c:v>54.018556005398104</c:v>
                </c:pt>
                <c:pt idx="684">
                  <c:v>54.018556005398104</c:v>
                </c:pt>
                <c:pt idx="685">
                  <c:v>54.018556005398104</c:v>
                </c:pt>
                <c:pt idx="686">
                  <c:v>54.018556005398104</c:v>
                </c:pt>
                <c:pt idx="687">
                  <c:v>54.018556005398104</c:v>
                </c:pt>
                <c:pt idx="688">
                  <c:v>54.018556005398104</c:v>
                </c:pt>
                <c:pt idx="689">
                  <c:v>54.018556005398104</c:v>
                </c:pt>
                <c:pt idx="690">
                  <c:v>54.018556005398104</c:v>
                </c:pt>
                <c:pt idx="691">
                  <c:v>54.018556005398104</c:v>
                </c:pt>
                <c:pt idx="692">
                  <c:v>54.018556005398104</c:v>
                </c:pt>
                <c:pt idx="693">
                  <c:v>54.018556005398104</c:v>
                </c:pt>
                <c:pt idx="694">
                  <c:v>54.018556005398104</c:v>
                </c:pt>
                <c:pt idx="695">
                  <c:v>53.923684210526304</c:v>
                </c:pt>
                <c:pt idx="696">
                  <c:v>53.923684210526304</c:v>
                </c:pt>
                <c:pt idx="697">
                  <c:v>53.923684210526304</c:v>
                </c:pt>
                <c:pt idx="698">
                  <c:v>53.923684210526304</c:v>
                </c:pt>
                <c:pt idx="699">
                  <c:v>53.923684210526304</c:v>
                </c:pt>
                <c:pt idx="700">
                  <c:v>53.923684210526304</c:v>
                </c:pt>
                <c:pt idx="701">
                  <c:v>53.923684210526304</c:v>
                </c:pt>
                <c:pt idx="702">
                  <c:v>53.923684210526304</c:v>
                </c:pt>
                <c:pt idx="703">
                  <c:v>53.923684210526304</c:v>
                </c:pt>
                <c:pt idx="704">
                  <c:v>53.923684210526304</c:v>
                </c:pt>
                <c:pt idx="705">
                  <c:v>53.923684210526304</c:v>
                </c:pt>
                <c:pt idx="706">
                  <c:v>53.923684210526304</c:v>
                </c:pt>
                <c:pt idx="707">
                  <c:v>53.872077922077963</c:v>
                </c:pt>
                <c:pt idx="708">
                  <c:v>53.827141213216841</c:v>
                </c:pt>
                <c:pt idx="709">
                  <c:v>53.827141213216841</c:v>
                </c:pt>
                <c:pt idx="710">
                  <c:v>53.827141213216841</c:v>
                </c:pt>
                <c:pt idx="711">
                  <c:v>53.827141213216841</c:v>
                </c:pt>
                <c:pt idx="712">
                  <c:v>53.827141213216841</c:v>
                </c:pt>
                <c:pt idx="713">
                  <c:v>53.827141213216841</c:v>
                </c:pt>
                <c:pt idx="714">
                  <c:v>53.872077922077963</c:v>
                </c:pt>
                <c:pt idx="715">
                  <c:v>53.923684210526304</c:v>
                </c:pt>
                <c:pt idx="716">
                  <c:v>54.018556005398104</c:v>
                </c:pt>
                <c:pt idx="717">
                  <c:v>54.17612179487201</c:v>
                </c:pt>
                <c:pt idx="718">
                  <c:v>54.368429487179476</c:v>
                </c:pt>
                <c:pt idx="719">
                  <c:v>54.553635183381999</c:v>
                </c:pt>
                <c:pt idx="720">
                  <c:v>54.809962189709026</c:v>
                </c:pt>
                <c:pt idx="721">
                  <c:v>54.809962189709026</c:v>
                </c:pt>
                <c:pt idx="722">
                  <c:v>54.809962189709026</c:v>
                </c:pt>
                <c:pt idx="723">
                  <c:v>54.809962189709026</c:v>
                </c:pt>
                <c:pt idx="724">
                  <c:v>54.809962189709026</c:v>
                </c:pt>
                <c:pt idx="725">
                  <c:v>54.809962189709026</c:v>
                </c:pt>
                <c:pt idx="726">
                  <c:v>54.809962189709026</c:v>
                </c:pt>
                <c:pt idx="727">
                  <c:v>54.553635183381999</c:v>
                </c:pt>
                <c:pt idx="728">
                  <c:v>54.368429487179476</c:v>
                </c:pt>
                <c:pt idx="729">
                  <c:v>54.17612179487201</c:v>
                </c:pt>
                <c:pt idx="730">
                  <c:v>54.018556005398104</c:v>
                </c:pt>
                <c:pt idx="731">
                  <c:v>53.151898734177209</c:v>
                </c:pt>
                <c:pt idx="732">
                  <c:v>53.151898734177209</c:v>
                </c:pt>
                <c:pt idx="733">
                  <c:v>53.151898734177209</c:v>
                </c:pt>
                <c:pt idx="734">
                  <c:v>53.398734177215175</c:v>
                </c:pt>
                <c:pt idx="735">
                  <c:v>53.53586497890295</c:v>
                </c:pt>
                <c:pt idx="736">
                  <c:v>53.73839662447287</c:v>
                </c:pt>
                <c:pt idx="737">
                  <c:v>53.827141213216841</c:v>
                </c:pt>
                <c:pt idx="738">
                  <c:v>53.872077922077963</c:v>
                </c:pt>
                <c:pt idx="739">
                  <c:v>53.994871794871813</c:v>
                </c:pt>
                <c:pt idx="740">
                  <c:v>54.17612179487201</c:v>
                </c:pt>
                <c:pt idx="741">
                  <c:v>54.368429487179476</c:v>
                </c:pt>
                <c:pt idx="742">
                  <c:v>54.553635183381999</c:v>
                </c:pt>
                <c:pt idx="743">
                  <c:v>54.553635183381999</c:v>
                </c:pt>
                <c:pt idx="744">
                  <c:v>54.553635183381999</c:v>
                </c:pt>
                <c:pt idx="745">
                  <c:v>54.553635183381999</c:v>
                </c:pt>
                <c:pt idx="746">
                  <c:v>54.553635183381999</c:v>
                </c:pt>
                <c:pt idx="747">
                  <c:v>54.553635183381999</c:v>
                </c:pt>
                <c:pt idx="748">
                  <c:v>54.553635183381999</c:v>
                </c:pt>
                <c:pt idx="749">
                  <c:v>54.553635183381999</c:v>
                </c:pt>
                <c:pt idx="750">
                  <c:v>54.553635183381999</c:v>
                </c:pt>
                <c:pt idx="751">
                  <c:v>54.553635183381999</c:v>
                </c:pt>
                <c:pt idx="752">
                  <c:v>54.553635183381999</c:v>
                </c:pt>
                <c:pt idx="753">
                  <c:v>54.368429487179476</c:v>
                </c:pt>
                <c:pt idx="754">
                  <c:v>54.17612179487201</c:v>
                </c:pt>
                <c:pt idx="755">
                  <c:v>54.018556005398104</c:v>
                </c:pt>
                <c:pt idx="756">
                  <c:v>53.923684210526304</c:v>
                </c:pt>
                <c:pt idx="757">
                  <c:v>53.872077922077963</c:v>
                </c:pt>
                <c:pt idx="758">
                  <c:v>53.827141213216841</c:v>
                </c:pt>
                <c:pt idx="759">
                  <c:v>53.398734177215175</c:v>
                </c:pt>
                <c:pt idx="760">
                  <c:v>53.53586497890295</c:v>
                </c:pt>
                <c:pt idx="761">
                  <c:v>53.73839662447287</c:v>
                </c:pt>
                <c:pt idx="762">
                  <c:v>53.855063291139224</c:v>
                </c:pt>
                <c:pt idx="763">
                  <c:v>53.855063291139224</c:v>
                </c:pt>
                <c:pt idx="764">
                  <c:v>53.855063291139224</c:v>
                </c:pt>
                <c:pt idx="765">
                  <c:v>53.855063291139224</c:v>
                </c:pt>
                <c:pt idx="766">
                  <c:v>53.855063291139224</c:v>
                </c:pt>
                <c:pt idx="767">
                  <c:v>53.855063291139224</c:v>
                </c:pt>
                <c:pt idx="768">
                  <c:v>53.855063291139224</c:v>
                </c:pt>
                <c:pt idx="769">
                  <c:v>53.855063291139224</c:v>
                </c:pt>
                <c:pt idx="770">
                  <c:v>53.855063291139224</c:v>
                </c:pt>
                <c:pt idx="771">
                  <c:v>53.855063291139224</c:v>
                </c:pt>
                <c:pt idx="772">
                  <c:v>53.827141213216841</c:v>
                </c:pt>
                <c:pt idx="773">
                  <c:v>53.73839662447287</c:v>
                </c:pt>
                <c:pt idx="774">
                  <c:v>53.53586497890295</c:v>
                </c:pt>
                <c:pt idx="775">
                  <c:v>53.398734177215175</c:v>
                </c:pt>
                <c:pt idx="776">
                  <c:v>53.398734177215175</c:v>
                </c:pt>
                <c:pt idx="777">
                  <c:v>53.398734177215175</c:v>
                </c:pt>
                <c:pt idx="778">
                  <c:v>53.398734177215175</c:v>
                </c:pt>
                <c:pt idx="779">
                  <c:v>53.398734177215175</c:v>
                </c:pt>
                <c:pt idx="780">
                  <c:v>53.398734177215175</c:v>
                </c:pt>
                <c:pt idx="781">
                  <c:v>53.398734177215175</c:v>
                </c:pt>
                <c:pt idx="782">
                  <c:v>53.398734177215175</c:v>
                </c:pt>
                <c:pt idx="783">
                  <c:v>53.398734177215175</c:v>
                </c:pt>
                <c:pt idx="784">
                  <c:v>53.398734177215175</c:v>
                </c:pt>
                <c:pt idx="785">
                  <c:v>53.398734177215175</c:v>
                </c:pt>
                <c:pt idx="786">
                  <c:v>53.151898734177209</c:v>
                </c:pt>
                <c:pt idx="787">
                  <c:v>52.661020552799201</c:v>
                </c:pt>
                <c:pt idx="788">
                  <c:v>52.727519835439594</c:v>
                </c:pt>
                <c:pt idx="789">
                  <c:v>52.782880518678596</c:v>
                </c:pt>
                <c:pt idx="790">
                  <c:v>52.85443037974629</c:v>
                </c:pt>
                <c:pt idx="791">
                  <c:v>53.151898734177209</c:v>
                </c:pt>
                <c:pt idx="792">
                  <c:v>53.398734177215175</c:v>
                </c:pt>
                <c:pt idx="793">
                  <c:v>53.479002233804962</c:v>
                </c:pt>
                <c:pt idx="794">
                  <c:v>53.479002233804962</c:v>
                </c:pt>
                <c:pt idx="795">
                  <c:v>53.479002233804962</c:v>
                </c:pt>
                <c:pt idx="796">
                  <c:v>53.479002233804962</c:v>
                </c:pt>
                <c:pt idx="797">
                  <c:v>53.479002233804962</c:v>
                </c:pt>
                <c:pt idx="798">
                  <c:v>53.479002233804962</c:v>
                </c:pt>
                <c:pt idx="799">
                  <c:v>53.479002233804962</c:v>
                </c:pt>
                <c:pt idx="800">
                  <c:v>53.479002233804962</c:v>
                </c:pt>
                <c:pt idx="801">
                  <c:v>53.479002233804962</c:v>
                </c:pt>
                <c:pt idx="802">
                  <c:v>53.479002233804962</c:v>
                </c:pt>
                <c:pt idx="803">
                  <c:v>53.479002233804962</c:v>
                </c:pt>
                <c:pt idx="804">
                  <c:v>53.479002233804962</c:v>
                </c:pt>
                <c:pt idx="805">
                  <c:v>53.479002233804962</c:v>
                </c:pt>
                <c:pt idx="806">
                  <c:v>53.398734177215175</c:v>
                </c:pt>
                <c:pt idx="807">
                  <c:v>53.151898734177209</c:v>
                </c:pt>
                <c:pt idx="808">
                  <c:v>53.151898734177209</c:v>
                </c:pt>
                <c:pt idx="809">
                  <c:v>53.151898734177209</c:v>
                </c:pt>
                <c:pt idx="810">
                  <c:v>53.151898734177209</c:v>
                </c:pt>
                <c:pt idx="811">
                  <c:v>53.151898734177209</c:v>
                </c:pt>
                <c:pt idx="812">
                  <c:v>53.151898734177209</c:v>
                </c:pt>
                <c:pt idx="813">
                  <c:v>53.151898734177209</c:v>
                </c:pt>
                <c:pt idx="814">
                  <c:v>53.151898734177209</c:v>
                </c:pt>
                <c:pt idx="815">
                  <c:v>53.151898734177209</c:v>
                </c:pt>
                <c:pt idx="816">
                  <c:v>53.151898734177209</c:v>
                </c:pt>
                <c:pt idx="817">
                  <c:v>53.151898734177209</c:v>
                </c:pt>
                <c:pt idx="818">
                  <c:v>53.151898734177209</c:v>
                </c:pt>
                <c:pt idx="819">
                  <c:v>53.151898734177209</c:v>
                </c:pt>
                <c:pt idx="820">
                  <c:v>53.151898734177209</c:v>
                </c:pt>
                <c:pt idx="821">
                  <c:v>53.151898734177209</c:v>
                </c:pt>
                <c:pt idx="822">
                  <c:v>53.151898734177209</c:v>
                </c:pt>
                <c:pt idx="823">
                  <c:v>52.099927378358863</c:v>
                </c:pt>
                <c:pt idx="824">
                  <c:v>52.379706790123457</c:v>
                </c:pt>
                <c:pt idx="825">
                  <c:v>52.573897058823263</c:v>
                </c:pt>
                <c:pt idx="826">
                  <c:v>52.661020552799201</c:v>
                </c:pt>
                <c:pt idx="827">
                  <c:v>52.727519835439594</c:v>
                </c:pt>
                <c:pt idx="828">
                  <c:v>52.977169597277019</c:v>
                </c:pt>
                <c:pt idx="829">
                  <c:v>53.369493844049252</c:v>
                </c:pt>
                <c:pt idx="830">
                  <c:v>53.726470588235301</c:v>
                </c:pt>
                <c:pt idx="831">
                  <c:v>53.726470588235301</c:v>
                </c:pt>
                <c:pt idx="832">
                  <c:v>53.726470588235301</c:v>
                </c:pt>
                <c:pt idx="833">
                  <c:v>53.726470588235301</c:v>
                </c:pt>
                <c:pt idx="834">
                  <c:v>53.726470588235301</c:v>
                </c:pt>
                <c:pt idx="835">
                  <c:v>53.681533879374534</c:v>
                </c:pt>
                <c:pt idx="836">
                  <c:v>53.479002233804962</c:v>
                </c:pt>
                <c:pt idx="837">
                  <c:v>53.398734177215175</c:v>
                </c:pt>
                <c:pt idx="838">
                  <c:v>53.289225787459522</c:v>
                </c:pt>
                <c:pt idx="839">
                  <c:v>53.048719458345595</c:v>
                </c:pt>
                <c:pt idx="840">
                  <c:v>52.85443037974629</c:v>
                </c:pt>
                <c:pt idx="841">
                  <c:v>52.782880518678596</c:v>
                </c:pt>
                <c:pt idx="842">
                  <c:v>52.727519835439594</c:v>
                </c:pt>
                <c:pt idx="843">
                  <c:v>52.661020552799201</c:v>
                </c:pt>
                <c:pt idx="844">
                  <c:v>52.573897058823263</c:v>
                </c:pt>
                <c:pt idx="845">
                  <c:v>52.573897058823263</c:v>
                </c:pt>
                <c:pt idx="846">
                  <c:v>52.573897058823263</c:v>
                </c:pt>
                <c:pt idx="847">
                  <c:v>52.573897058823263</c:v>
                </c:pt>
                <c:pt idx="848">
                  <c:v>52.573897058823263</c:v>
                </c:pt>
                <c:pt idx="849">
                  <c:v>52.573897058823263</c:v>
                </c:pt>
                <c:pt idx="850">
                  <c:v>50.729789590254711</c:v>
                </c:pt>
                <c:pt idx="851">
                  <c:v>50.729789590254711</c:v>
                </c:pt>
                <c:pt idx="852">
                  <c:v>50.729789590254711</c:v>
                </c:pt>
                <c:pt idx="853">
                  <c:v>50.729789590254711</c:v>
                </c:pt>
                <c:pt idx="854">
                  <c:v>50.729789590254711</c:v>
                </c:pt>
                <c:pt idx="855">
                  <c:v>50.729789590254711</c:v>
                </c:pt>
                <c:pt idx="856">
                  <c:v>50.729789590254711</c:v>
                </c:pt>
                <c:pt idx="857">
                  <c:v>50.729789590254711</c:v>
                </c:pt>
                <c:pt idx="858">
                  <c:v>50.807781649244646</c:v>
                </c:pt>
                <c:pt idx="859">
                  <c:v>51.077992058990354</c:v>
                </c:pt>
                <c:pt idx="860">
                  <c:v>51.627633378933012</c:v>
                </c:pt>
                <c:pt idx="861">
                  <c:v>52.099927378358863</c:v>
                </c:pt>
                <c:pt idx="862">
                  <c:v>52.44110384894698</c:v>
                </c:pt>
                <c:pt idx="863">
                  <c:v>52.661020552799201</c:v>
                </c:pt>
                <c:pt idx="864">
                  <c:v>52.727519835439594</c:v>
                </c:pt>
                <c:pt idx="865">
                  <c:v>52.977169597277019</c:v>
                </c:pt>
                <c:pt idx="866">
                  <c:v>53.369493844049252</c:v>
                </c:pt>
                <c:pt idx="867">
                  <c:v>53.876470588235144</c:v>
                </c:pt>
                <c:pt idx="868">
                  <c:v>53.876470588235144</c:v>
                </c:pt>
                <c:pt idx="869">
                  <c:v>53.876470588235144</c:v>
                </c:pt>
                <c:pt idx="870">
                  <c:v>53.726470588235301</c:v>
                </c:pt>
                <c:pt idx="871">
                  <c:v>53.369493844049252</c:v>
                </c:pt>
                <c:pt idx="872">
                  <c:v>52.977169597277019</c:v>
                </c:pt>
                <c:pt idx="873">
                  <c:v>52.727519835439594</c:v>
                </c:pt>
                <c:pt idx="874">
                  <c:v>52.661020552799201</c:v>
                </c:pt>
                <c:pt idx="875">
                  <c:v>52.573897058823263</c:v>
                </c:pt>
                <c:pt idx="876">
                  <c:v>52.379706790123457</c:v>
                </c:pt>
                <c:pt idx="877">
                  <c:v>52.099927378358863</c:v>
                </c:pt>
                <c:pt idx="878">
                  <c:v>51.627633378933012</c:v>
                </c:pt>
                <c:pt idx="879">
                  <c:v>51.627633378933012</c:v>
                </c:pt>
                <c:pt idx="880">
                  <c:v>51.627633378933012</c:v>
                </c:pt>
                <c:pt idx="881">
                  <c:v>51.627633378933012</c:v>
                </c:pt>
                <c:pt idx="882">
                  <c:v>51.627633378933012</c:v>
                </c:pt>
                <c:pt idx="883">
                  <c:v>51.627633378933012</c:v>
                </c:pt>
                <c:pt idx="884">
                  <c:v>51.627633378933012</c:v>
                </c:pt>
                <c:pt idx="885">
                  <c:v>51.627633378933012</c:v>
                </c:pt>
                <c:pt idx="886">
                  <c:v>51.077992058990354</c:v>
                </c:pt>
                <c:pt idx="887">
                  <c:v>51.077992058990354</c:v>
                </c:pt>
                <c:pt idx="888">
                  <c:v>51.077992058990354</c:v>
                </c:pt>
                <c:pt idx="889">
                  <c:v>51.077992058990354</c:v>
                </c:pt>
                <c:pt idx="890">
                  <c:v>51.077992058990354</c:v>
                </c:pt>
                <c:pt idx="891">
                  <c:v>51.077992058990354</c:v>
                </c:pt>
                <c:pt idx="892">
                  <c:v>51.077992058990354</c:v>
                </c:pt>
                <c:pt idx="893">
                  <c:v>51.077992058990354</c:v>
                </c:pt>
                <c:pt idx="894">
                  <c:v>51.077992058990354</c:v>
                </c:pt>
                <c:pt idx="895">
                  <c:v>51.077992058990354</c:v>
                </c:pt>
                <c:pt idx="896">
                  <c:v>51.077992058990354</c:v>
                </c:pt>
                <c:pt idx="897">
                  <c:v>51.077992058990354</c:v>
                </c:pt>
                <c:pt idx="898">
                  <c:v>51.077992058990354</c:v>
                </c:pt>
                <c:pt idx="899">
                  <c:v>51.077992058990354</c:v>
                </c:pt>
                <c:pt idx="900">
                  <c:v>51.627633378933012</c:v>
                </c:pt>
                <c:pt idx="901">
                  <c:v>52.124197860962546</c:v>
                </c:pt>
                <c:pt idx="902">
                  <c:v>52.426136363636346</c:v>
                </c:pt>
                <c:pt idx="903">
                  <c:v>52.579545454545446</c:v>
                </c:pt>
                <c:pt idx="904">
                  <c:v>52.579545454545446</c:v>
                </c:pt>
                <c:pt idx="905">
                  <c:v>52.579545454545446</c:v>
                </c:pt>
                <c:pt idx="906">
                  <c:v>52.579545454545446</c:v>
                </c:pt>
                <c:pt idx="907">
                  <c:v>52.579545454545446</c:v>
                </c:pt>
                <c:pt idx="908">
                  <c:v>52.426136363636346</c:v>
                </c:pt>
                <c:pt idx="909">
                  <c:v>52.271184062850729</c:v>
                </c:pt>
                <c:pt idx="910">
                  <c:v>52.099927378358863</c:v>
                </c:pt>
                <c:pt idx="911">
                  <c:v>51.627633378933012</c:v>
                </c:pt>
                <c:pt idx="912">
                  <c:v>51.077992058990354</c:v>
                </c:pt>
                <c:pt idx="913">
                  <c:v>50.807781649244646</c:v>
                </c:pt>
                <c:pt idx="914">
                  <c:v>50.729789590254711</c:v>
                </c:pt>
                <c:pt idx="915">
                  <c:v>50.622093023256006</c:v>
                </c:pt>
                <c:pt idx="916">
                  <c:v>50.729789590254711</c:v>
                </c:pt>
                <c:pt idx="917">
                  <c:v>50.729789590254711</c:v>
                </c:pt>
                <c:pt idx="918">
                  <c:v>50.729789590254711</c:v>
                </c:pt>
                <c:pt idx="919">
                  <c:v>50.729789590254711</c:v>
                </c:pt>
                <c:pt idx="920">
                  <c:v>50.729789590254711</c:v>
                </c:pt>
                <c:pt idx="921">
                  <c:v>50.729789590254711</c:v>
                </c:pt>
                <c:pt idx="922">
                  <c:v>50.729789590254711</c:v>
                </c:pt>
                <c:pt idx="923">
                  <c:v>50.729789590254711</c:v>
                </c:pt>
                <c:pt idx="924">
                  <c:v>51.032115171650062</c:v>
                </c:pt>
                <c:pt idx="925">
                  <c:v>51.314084139011804</c:v>
                </c:pt>
                <c:pt idx="926">
                  <c:v>51.556179775280896</c:v>
                </c:pt>
                <c:pt idx="927">
                  <c:v>51.556179775280896</c:v>
                </c:pt>
                <c:pt idx="928">
                  <c:v>51.556179775280896</c:v>
                </c:pt>
                <c:pt idx="929">
                  <c:v>51.556179775280896</c:v>
                </c:pt>
                <c:pt idx="930">
                  <c:v>51.556179775280896</c:v>
                </c:pt>
                <c:pt idx="931">
                  <c:v>51.556179775280896</c:v>
                </c:pt>
                <c:pt idx="932">
                  <c:v>51.556179775280896</c:v>
                </c:pt>
                <c:pt idx="933">
                  <c:v>51.556179775280896</c:v>
                </c:pt>
                <c:pt idx="934">
                  <c:v>51.556179775280896</c:v>
                </c:pt>
                <c:pt idx="935">
                  <c:v>51.556179775280896</c:v>
                </c:pt>
                <c:pt idx="936">
                  <c:v>51.556179775280896</c:v>
                </c:pt>
                <c:pt idx="937">
                  <c:v>51.314084139011804</c:v>
                </c:pt>
                <c:pt idx="938">
                  <c:v>51.077992058990354</c:v>
                </c:pt>
                <c:pt idx="939">
                  <c:v>50.622093023256006</c:v>
                </c:pt>
                <c:pt idx="940">
                  <c:v>50.622093023256006</c:v>
                </c:pt>
                <c:pt idx="941">
                  <c:v>50.622093023256006</c:v>
                </c:pt>
                <c:pt idx="942">
                  <c:v>50.622093023256006</c:v>
                </c:pt>
                <c:pt idx="943">
                  <c:v>50.622093023256006</c:v>
                </c:pt>
                <c:pt idx="944">
                  <c:v>50.494846723044098</c:v>
                </c:pt>
                <c:pt idx="945">
                  <c:v>50.494846723044098</c:v>
                </c:pt>
                <c:pt idx="946">
                  <c:v>50.494846723044098</c:v>
                </c:pt>
                <c:pt idx="947">
                  <c:v>50.494846723044098</c:v>
                </c:pt>
                <c:pt idx="948">
                  <c:v>50.494846723044098</c:v>
                </c:pt>
                <c:pt idx="949">
                  <c:v>50.494846723044098</c:v>
                </c:pt>
                <c:pt idx="950">
                  <c:v>50.494846723044098</c:v>
                </c:pt>
                <c:pt idx="951">
                  <c:v>50.494846723044098</c:v>
                </c:pt>
                <c:pt idx="952">
                  <c:v>50.494846723044098</c:v>
                </c:pt>
                <c:pt idx="953">
                  <c:v>50.494846723044098</c:v>
                </c:pt>
                <c:pt idx="954">
                  <c:v>50.494846723044098</c:v>
                </c:pt>
                <c:pt idx="955">
                  <c:v>50.494846723044098</c:v>
                </c:pt>
                <c:pt idx="956">
                  <c:v>50.494846723044098</c:v>
                </c:pt>
                <c:pt idx="957">
                  <c:v>50.494846723044098</c:v>
                </c:pt>
                <c:pt idx="958">
                  <c:v>50.494846723044098</c:v>
                </c:pt>
                <c:pt idx="959">
                  <c:v>50.494846723044098</c:v>
                </c:pt>
                <c:pt idx="960">
                  <c:v>50.494846723044098</c:v>
                </c:pt>
                <c:pt idx="961">
                  <c:v>50.494846723044098</c:v>
                </c:pt>
                <c:pt idx="962">
                  <c:v>50.051777634130545</c:v>
                </c:pt>
                <c:pt idx="963">
                  <c:v>50.076470588235296</c:v>
                </c:pt>
                <c:pt idx="964">
                  <c:v>50.163269493843799</c:v>
                </c:pt>
                <c:pt idx="965">
                  <c:v>50.306001069232217</c:v>
                </c:pt>
                <c:pt idx="966">
                  <c:v>50.405498955067927</c:v>
                </c:pt>
                <c:pt idx="967">
                  <c:v>50.494846723044098</c:v>
                </c:pt>
                <c:pt idx="968">
                  <c:v>50.622093023256006</c:v>
                </c:pt>
                <c:pt idx="969">
                  <c:v>51</c:v>
                </c:pt>
                <c:pt idx="970">
                  <c:v>51.314084139011804</c:v>
                </c:pt>
                <c:pt idx="971">
                  <c:v>51.556179775280896</c:v>
                </c:pt>
                <c:pt idx="972">
                  <c:v>51.869729015201358</c:v>
                </c:pt>
                <c:pt idx="973">
                  <c:v>52.124197860962546</c:v>
                </c:pt>
                <c:pt idx="974">
                  <c:v>52.426136363636346</c:v>
                </c:pt>
                <c:pt idx="975">
                  <c:v>52.426136363636346</c:v>
                </c:pt>
                <c:pt idx="976">
                  <c:v>52.426136363636346</c:v>
                </c:pt>
                <c:pt idx="977">
                  <c:v>52.426136363636346</c:v>
                </c:pt>
                <c:pt idx="978">
                  <c:v>52.124197860962546</c:v>
                </c:pt>
                <c:pt idx="979">
                  <c:v>51.869729015201358</c:v>
                </c:pt>
                <c:pt idx="980">
                  <c:v>51.556179775280896</c:v>
                </c:pt>
                <c:pt idx="981">
                  <c:v>51.314084139011804</c:v>
                </c:pt>
                <c:pt idx="982">
                  <c:v>51.032115171650062</c:v>
                </c:pt>
                <c:pt idx="983">
                  <c:v>50.729789590254711</c:v>
                </c:pt>
                <c:pt idx="984">
                  <c:v>50.622093023256006</c:v>
                </c:pt>
                <c:pt idx="985">
                  <c:v>49.689530899208322</c:v>
                </c:pt>
                <c:pt idx="986">
                  <c:v>49.689530899208322</c:v>
                </c:pt>
                <c:pt idx="987">
                  <c:v>49.829670329670336</c:v>
                </c:pt>
                <c:pt idx="988">
                  <c:v>50.138576539739333</c:v>
                </c:pt>
                <c:pt idx="989">
                  <c:v>50.306001069232217</c:v>
                </c:pt>
                <c:pt idx="990">
                  <c:v>50.405498955067927</c:v>
                </c:pt>
                <c:pt idx="991">
                  <c:v>50.494846723044098</c:v>
                </c:pt>
                <c:pt idx="992">
                  <c:v>50.622093023256006</c:v>
                </c:pt>
                <c:pt idx="993">
                  <c:v>51</c:v>
                </c:pt>
                <c:pt idx="994">
                  <c:v>51.314084139011804</c:v>
                </c:pt>
                <c:pt idx="995">
                  <c:v>51.556179775280896</c:v>
                </c:pt>
                <c:pt idx="996">
                  <c:v>52.040985699693152</c:v>
                </c:pt>
                <c:pt idx="997">
                  <c:v>52.359683794465994</c:v>
                </c:pt>
                <c:pt idx="998">
                  <c:v>52.490365612648205</c:v>
                </c:pt>
                <c:pt idx="999">
                  <c:v>52.579545454545446</c:v>
                </c:pt>
                <c:pt idx="1000">
                  <c:v>52.579545454545446</c:v>
                </c:pt>
                <c:pt idx="1001">
                  <c:v>52.579545454545446</c:v>
                </c:pt>
                <c:pt idx="1002">
                  <c:v>52.579545454545446</c:v>
                </c:pt>
                <c:pt idx="1003">
                  <c:v>52.490365612648205</c:v>
                </c:pt>
                <c:pt idx="1004">
                  <c:v>52.359683794465994</c:v>
                </c:pt>
                <c:pt idx="1005">
                  <c:v>52.124197860962546</c:v>
                </c:pt>
                <c:pt idx="1006">
                  <c:v>51.869729015201358</c:v>
                </c:pt>
                <c:pt idx="1007">
                  <c:v>51.556179775280896</c:v>
                </c:pt>
                <c:pt idx="1008">
                  <c:v>51.314084139011804</c:v>
                </c:pt>
                <c:pt idx="1009">
                  <c:v>51</c:v>
                </c:pt>
                <c:pt idx="1010">
                  <c:v>50.622093023256006</c:v>
                </c:pt>
                <c:pt idx="1011">
                  <c:v>50.494846723044098</c:v>
                </c:pt>
                <c:pt idx="1012">
                  <c:v>50.405498955067927</c:v>
                </c:pt>
                <c:pt idx="1013">
                  <c:v>50.306001069232217</c:v>
                </c:pt>
                <c:pt idx="1014">
                  <c:v>50.163269493843799</c:v>
                </c:pt>
                <c:pt idx="1015">
                  <c:v>50.076470588235296</c:v>
                </c:pt>
                <c:pt idx="1016">
                  <c:v>50.051777634130545</c:v>
                </c:pt>
                <c:pt idx="1017">
                  <c:v>49.916483516483154</c:v>
                </c:pt>
                <c:pt idx="1018">
                  <c:v>49.329986105847951</c:v>
                </c:pt>
                <c:pt idx="1019">
                  <c:v>49.329986105847951</c:v>
                </c:pt>
                <c:pt idx="1020">
                  <c:v>49.329986105847951</c:v>
                </c:pt>
                <c:pt idx="1021">
                  <c:v>49.329986105847951</c:v>
                </c:pt>
                <c:pt idx="1022">
                  <c:v>49.329986105847951</c:v>
                </c:pt>
                <c:pt idx="1023">
                  <c:v>49.329986105847951</c:v>
                </c:pt>
                <c:pt idx="1024">
                  <c:v>49.329986105847951</c:v>
                </c:pt>
                <c:pt idx="1025">
                  <c:v>49.510989010989007</c:v>
                </c:pt>
                <c:pt idx="1026">
                  <c:v>49.689530899208322</c:v>
                </c:pt>
                <c:pt idx="1027">
                  <c:v>49.79032258064516</c:v>
                </c:pt>
                <c:pt idx="1028">
                  <c:v>49.930462011107174</c:v>
                </c:pt>
                <c:pt idx="1029">
                  <c:v>50.200391562460524</c:v>
                </c:pt>
                <c:pt idx="1030">
                  <c:v>50.405498955067927</c:v>
                </c:pt>
                <c:pt idx="1031">
                  <c:v>50.884512257405504</c:v>
                </c:pt>
                <c:pt idx="1032">
                  <c:v>51.314084139011804</c:v>
                </c:pt>
                <c:pt idx="1033">
                  <c:v>51.314084139011804</c:v>
                </c:pt>
                <c:pt idx="1034">
                  <c:v>51.314084139011804</c:v>
                </c:pt>
                <c:pt idx="1035">
                  <c:v>51</c:v>
                </c:pt>
                <c:pt idx="1036">
                  <c:v>50.622093023256006</c:v>
                </c:pt>
                <c:pt idx="1037">
                  <c:v>50.494846723044098</c:v>
                </c:pt>
                <c:pt idx="1038">
                  <c:v>50.405498955067927</c:v>
                </c:pt>
                <c:pt idx="1039">
                  <c:v>50.306001069232217</c:v>
                </c:pt>
                <c:pt idx="1040">
                  <c:v>50.138576539739333</c:v>
                </c:pt>
                <c:pt idx="1041">
                  <c:v>49.930462011107174</c:v>
                </c:pt>
                <c:pt idx="1042">
                  <c:v>49.79032258064516</c:v>
                </c:pt>
                <c:pt idx="1043">
                  <c:v>49.689530899208322</c:v>
                </c:pt>
                <c:pt idx="1044">
                  <c:v>50.238074425574432</c:v>
                </c:pt>
                <c:pt idx="1045">
                  <c:v>50.238074425574432</c:v>
                </c:pt>
                <c:pt idx="1046">
                  <c:v>50.238074425574432</c:v>
                </c:pt>
                <c:pt idx="1047">
                  <c:v>50.238074425574432</c:v>
                </c:pt>
                <c:pt idx="1048">
                  <c:v>50.238074425574432</c:v>
                </c:pt>
                <c:pt idx="1049">
                  <c:v>50.238074425574432</c:v>
                </c:pt>
                <c:pt idx="1050">
                  <c:v>50.238074425574432</c:v>
                </c:pt>
                <c:pt idx="1051">
                  <c:v>50.238074425574432</c:v>
                </c:pt>
                <c:pt idx="1052">
                  <c:v>50.238074425574432</c:v>
                </c:pt>
                <c:pt idx="1053">
                  <c:v>50.238074425574432</c:v>
                </c:pt>
                <c:pt idx="1054">
                  <c:v>50.238074425574432</c:v>
                </c:pt>
                <c:pt idx="1055">
                  <c:v>50.200391562460524</c:v>
                </c:pt>
                <c:pt idx="1056">
                  <c:v>49.930462011107174</c:v>
                </c:pt>
                <c:pt idx="1057">
                  <c:v>49.79032258064516</c:v>
                </c:pt>
                <c:pt idx="1058">
                  <c:v>49.79032258064516</c:v>
                </c:pt>
                <c:pt idx="1059">
                  <c:v>49.79032258064516</c:v>
                </c:pt>
                <c:pt idx="1060">
                  <c:v>49.79032258064516</c:v>
                </c:pt>
                <c:pt idx="1061">
                  <c:v>49.79032258064516</c:v>
                </c:pt>
                <c:pt idx="1062">
                  <c:v>49.79032258064516</c:v>
                </c:pt>
                <c:pt idx="1063">
                  <c:v>49.79032258064516</c:v>
                </c:pt>
                <c:pt idx="1064">
                  <c:v>49.79032258064516</c:v>
                </c:pt>
                <c:pt idx="1065">
                  <c:v>49.79032258064516</c:v>
                </c:pt>
                <c:pt idx="1066">
                  <c:v>49.79032258064516</c:v>
                </c:pt>
                <c:pt idx="1067">
                  <c:v>49.689530899208322</c:v>
                </c:pt>
                <c:pt idx="1068">
                  <c:v>49.510989010989007</c:v>
                </c:pt>
                <c:pt idx="1069">
                  <c:v>49.329986105847951</c:v>
                </c:pt>
                <c:pt idx="1070">
                  <c:v>51.147296348314605</c:v>
                </c:pt>
                <c:pt idx="1071">
                  <c:v>51.147296348314605</c:v>
                </c:pt>
                <c:pt idx="1072">
                  <c:v>51.147296348314605</c:v>
                </c:pt>
                <c:pt idx="1073">
                  <c:v>51.147296348314605</c:v>
                </c:pt>
                <c:pt idx="1074">
                  <c:v>51.147296348314605</c:v>
                </c:pt>
                <c:pt idx="1075">
                  <c:v>51.147296348314605</c:v>
                </c:pt>
                <c:pt idx="1076">
                  <c:v>51.147296348314605</c:v>
                </c:pt>
                <c:pt idx="1077">
                  <c:v>51.147296348314605</c:v>
                </c:pt>
                <c:pt idx="1078">
                  <c:v>51.147296348314605</c:v>
                </c:pt>
                <c:pt idx="1079">
                  <c:v>51.147296348314605</c:v>
                </c:pt>
                <c:pt idx="1080">
                  <c:v>51.147296348314605</c:v>
                </c:pt>
                <c:pt idx="1081">
                  <c:v>51.147296348314605</c:v>
                </c:pt>
                <c:pt idx="1082">
                  <c:v>51.556179775280896</c:v>
                </c:pt>
                <c:pt idx="1083">
                  <c:v>51.930100532229453</c:v>
                </c:pt>
                <c:pt idx="1084">
                  <c:v>52.184569377990201</c:v>
                </c:pt>
                <c:pt idx="1085">
                  <c:v>52.184569377990201</c:v>
                </c:pt>
                <c:pt idx="1086">
                  <c:v>52.184569377990201</c:v>
                </c:pt>
                <c:pt idx="1087">
                  <c:v>52.184569377990201</c:v>
                </c:pt>
                <c:pt idx="1088">
                  <c:v>52.184569377990201</c:v>
                </c:pt>
                <c:pt idx="1089">
                  <c:v>52.184569377990201</c:v>
                </c:pt>
                <c:pt idx="1090">
                  <c:v>52.184569377990201</c:v>
                </c:pt>
                <c:pt idx="1091">
                  <c:v>51.930100532229453</c:v>
                </c:pt>
                <c:pt idx="1092">
                  <c:v>51.556179775280896</c:v>
                </c:pt>
                <c:pt idx="1093">
                  <c:v>50.884512257405504</c:v>
                </c:pt>
                <c:pt idx="1094">
                  <c:v>50.238074425574432</c:v>
                </c:pt>
                <c:pt idx="1095">
                  <c:v>49.594436813186817</c:v>
                </c:pt>
                <c:pt idx="1096">
                  <c:v>49.689530899208322</c:v>
                </c:pt>
                <c:pt idx="1097">
                  <c:v>49.689530899208322</c:v>
                </c:pt>
                <c:pt idx="1098">
                  <c:v>49.689530899208322</c:v>
                </c:pt>
                <c:pt idx="1099">
                  <c:v>49.689530899208322</c:v>
                </c:pt>
                <c:pt idx="1100">
                  <c:v>49.689530899208322</c:v>
                </c:pt>
                <c:pt idx="1101">
                  <c:v>49.689530899208322</c:v>
                </c:pt>
                <c:pt idx="1102">
                  <c:v>49.689530899208322</c:v>
                </c:pt>
                <c:pt idx="1103">
                  <c:v>49.689530899208322</c:v>
                </c:pt>
                <c:pt idx="1104">
                  <c:v>49.689530899208322</c:v>
                </c:pt>
                <c:pt idx="1105">
                  <c:v>49.79032258064516</c:v>
                </c:pt>
                <c:pt idx="1106">
                  <c:v>49.930462011107174</c:v>
                </c:pt>
                <c:pt idx="1107">
                  <c:v>50.500858516483504</c:v>
                </c:pt>
                <c:pt idx="1108">
                  <c:v>51.521217105262885</c:v>
                </c:pt>
                <c:pt idx="1109">
                  <c:v>51.930100532229453</c:v>
                </c:pt>
                <c:pt idx="1110">
                  <c:v>51.930100532229453</c:v>
                </c:pt>
                <c:pt idx="1111">
                  <c:v>51.930100532229453</c:v>
                </c:pt>
                <c:pt idx="1112">
                  <c:v>51.930100532229453</c:v>
                </c:pt>
                <c:pt idx="1113">
                  <c:v>51.930100532229453</c:v>
                </c:pt>
                <c:pt idx="1114">
                  <c:v>51.930100532229453</c:v>
                </c:pt>
                <c:pt idx="1115">
                  <c:v>51.930100532229453</c:v>
                </c:pt>
                <c:pt idx="1116">
                  <c:v>51.930100532229453</c:v>
                </c:pt>
                <c:pt idx="1117">
                  <c:v>51.556179775280896</c:v>
                </c:pt>
                <c:pt idx="1118">
                  <c:v>51.147296348314605</c:v>
                </c:pt>
                <c:pt idx="1119">
                  <c:v>49.79032258064516</c:v>
                </c:pt>
                <c:pt idx="1120">
                  <c:v>49.79032258064516</c:v>
                </c:pt>
                <c:pt idx="1121">
                  <c:v>49.79032258064516</c:v>
                </c:pt>
                <c:pt idx="1122">
                  <c:v>49.79032258064516</c:v>
                </c:pt>
                <c:pt idx="1123">
                  <c:v>49.79032258064516</c:v>
                </c:pt>
                <c:pt idx="1124">
                  <c:v>49.79032258064516</c:v>
                </c:pt>
                <c:pt idx="1125">
                  <c:v>49.79032258064516</c:v>
                </c:pt>
                <c:pt idx="1126">
                  <c:v>49.689530899208322</c:v>
                </c:pt>
                <c:pt idx="1127">
                  <c:v>49.594436813186817</c:v>
                </c:pt>
                <c:pt idx="1128">
                  <c:v>49.479052197802197</c:v>
                </c:pt>
                <c:pt idx="1129">
                  <c:v>49.479052197802197</c:v>
                </c:pt>
                <c:pt idx="1130">
                  <c:v>49.479052197802197</c:v>
                </c:pt>
                <c:pt idx="1131">
                  <c:v>49.479052197802197</c:v>
                </c:pt>
                <c:pt idx="1132">
                  <c:v>49.479052197802197</c:v>
                </c:pt>
                <c:pt idx="1133">
                  <c:v>49.479052197802197</c:v>
                </c:pt>
                <c:pt idx="1134">
                  <c:v>49.479052197802197</c:v>
                </c:pt>
                <c:pt idx="1135">
                  <c:v>49.479052197802197</c:v>
                </c:pt>
                <c:pt idx="1136">
                  <c:v>49.479052197802197</c:v>
                </c:pt>
                <c:pt idx="1137">
                  <c:v>49.479052197802197</c:v>
                </c:pt>
                <c:pt idx="1138">
                  <c:v>49.479052197802197</c:v>
                </c:pt>
                <c:pt idx="1139">
                  <c:v>51.349567099566784</c:v>
                </c:pt>
                <c:pt idx="1140">
                  <c:v>51.528138528139017</c:v>
                </c:pt>
                <c:pt idx="1141">
                  <c:v>51.822556390977795</c:v>
                </c:pt>
                <c:pt idx="1142">
                  <c:v>52.142902711323813</c:v>
                </c:pt>
                <c:pt idx="1143">
                  <c:v>52.142902711323813</c:v>
                </c:pt>
                <c:pt idx="1144">
                  <c:v>52.142902711323813</c:v>
                </c:pt>
                <c:pt idx="1145">
                  <c:v>52.142902711323813</c:v>
                </c:pt>
                <c:pt idx="1146">
                  <c:v>52.142902711323813</c:v>
                </c:pt>
                <c:pt idx="1147">
                  <c:v>52.142902711323813</c:v>
                </c:pt>
                <c:pt idx="1148">
                  <c:v>52.142902711323813</c:v>
                </c:pt>
                <c:pt idx="1149">
                  <c:v>52.142902711323813</c:v>
                </c:pt>
                <c:pt idx="1150">
                  <c:v>52.142902711323813</c:v>
                </c:pt>
                <c:pt idx="1151">
                  <c:v>52.142902711323813</c:v>
                </c:pt>
                <c:pt idx="1152">
                  <c:v>51.822556390977795</c:v>
                </c:pt>
                <c:pt idx="1153">
                  <c:v>51.528138528139017</c:v>
                </c:pt>
                <c:pt idx="1154">
                  <c:v>51.349567099566784</c:v>
                </c:pt>
                <c:pt idx="1155">
                  <c:v>51.187950937951193</c:v>
                </c:pt>
                <c:pt idx="1156">
                  <c:v>51.065183080808083</c:v>
                </c:pt>
                <c:pt idx="1157">
                  <c:v>50.500858516483504</c:v>
                </c:pt>
                <c:pt idx="1158">
                  <c:v>49.930462011107174</c:v>
                </c:pt>
                <c:pt idx="1159">
                  <c:v>49.930462011107174</c:v>
                </c:pt>
                <c:pt idx="1160">
                  <c:v>49.930462011107174</c:v>
                </c:pt>
                <c:pt idx="1161">
                  <c:v>49.930462011107174</c:v>
                </c:pt>
                <c:pt idx="1162">
                  <c:v>49.930462011107174</c:v>
                </c:pt>
                <c:pt idx="1163">
                  <c:v>49.930462011107174</c:v>
                </c:pt>
                <c:pt idx="1164">
                  <c:v>49.930462011107174</c:v>
                </c:pt>
                <c:pt idx="1165">
                  <c:v>49.930462011107174</c:v>
                </c:pt>
                <c:pt idx="1166">
                  <c:v>49.930462011107174</c:v>
                </c:pt>
                <c:pt idx="1167">
                  <c:v>49.930462011107174</c:v>
                </c:pt>
                <c:pt idx="1168">
                  <c:v>49.930462011107174</c:v>
                </c:pt>
                <c:pt idx="1169">
                  <c:v>49.930462011107174</c:v>
                </c:pt>
                <c:pt idx="1170">
                  <c:v>49.79032258064516</c:v>
                </c:pt>
                <c:pt idx="1171">
                  <c:v>51.349567099566784</c:v>
                </c:pt>
                <c:pt idx="1172">
                  <c:v>51.349567099566784</c:v>
                </c:pt>
                <c:pt idx="1173">
                  <c:v>51.528138528139017</c:v>
                </c:pt>
                <c:pt idx="1174">
                  <c:v>51.822556390977795</c:v>
                </c:pt>
                <c:pt idx="1175">
                  <c:v>52.142902711323813</c:v>
                </c:pt>
                <c:pt idx="1176">
                  <c:v>52.261060606060596</c:v>
                </c:pt>
                <c:pt idx="1177">
                  <c:v>52.312894736841997</c:v>
                </c:pt>
                <c:pt idx="1178">
                  <c:v>52.482637004883344</c:v>
                </c:pt>
                <c:pt idx="1179">
                  <c:v>52.83000542593598</c:v>
                </c:pt>
                <c:pt idx="1180">
                  <c:v>53.154199328107509</c:v>
                </c:pt>
                <c:pt idx="1181">
                  <c:v>53.393936170212754</c:v>
                </c:pt>
                <c:pt idx="1182">
                  <c:v>53.785404040404053</c:v>
                </c:pt>
                <c:pt idx="1183">
                  <c:v>54.113320707070713</c:v>
                </c:pt>
                <c:pt idx="1184">
                  <c:v>54.246600877192975</c:v>
                </c:pt>
                <c:pt idx="1185">
                  <c:v>54.113320707070713</c:v>
                </c:pt>
                <c:pt idx="1186">
                  <c:v>53.785404040404053</c:v>
                </c:pt>
                <c:pt idx="1187">
                  <c:v>53.393936170212754</c:v>
                </c:pt>
                <c:pt idx="1188">
                  <c:v>53.154199328107509</c:v>
                </c:pt>
                <c:pt idx="1189">
                  <c:v>52.83000542593598</c:v>
                </c:pt>
                <c:pt idx="1190">
                  <c:v>52.536698789780345</c:v>
                </c:pt>
                <c:pt idx="1191">
                  <c:v>52.369851258581235</c:v>
                </c:pt>
                <c:pt idx="1192">
                  <c:v>52.312894736841997</c:v>
                </c:pt>
                <c:pt idx="1193">
                  <c:v>52.261060606060596</c:v>
                </c:pt>
                <c:pt idx="1194">
                  <c:v>52.142902711323813</c:v>
                </c:pt>
                <c:pt idx="1195">
                  <c:v>51.822556390977795</c:v>
                </c:pt>
                <c:pt idx="1196">
                  <c:v>51.528138528139017</c:v>
                </c:pt>
                <c:pt idx="1197">
                  <c:v>51.349567099566784</c:v>
                </c:pt>
                <c:pt idx="1198">
                  <c:v>51.187950937951193</c:v>
                </c:pt>
                <c:pt idx="1199">
                  <c:v>51.187950937951193</c:v>
                </c:pt>
                <c:pt idx="1200">
                  <c:v>51.187950937951193</c:v>
                </c:pt>
                <c:pt idx="1201">
                  <c:v>51.187950937951193</c:v>
                </c:pt>
                <c:pt idx="1202">
                  <c:v>51.528138528139017</c:v>
                </c:pt>
                <c:pt idx="1203">
                  <c:v>51.602545968882602</c:v>
                </c:pt>
                <c:pt idx="1204">
                  <c:v>51.853673788431394</c:v>
                </c:pt>
                <c:pt idx="1205">
                  <c:v>52.142902711323813</c:v>
                </c:pt>
                <c:pt idx="1206">
                  <c:v>52.261060606060596</c:v>
                </c:pt>
                <c:pt idx="1207">
                  <c:v>52.312894736841997</c:v>
                </c:pt>
                <c:pt idx="1208">
                  <c:v>52.482637004883344</c:v>
                </c:pt>
                <c:pt idx="1209">
                  <c:v>52.83000542593598</c:v>
                </c:pt>
                <c:pt idx="1210">
                  <c:v>53.154199328107509</c:v>
                </c:pt>
                <c:pt idx="1211">
                  <c:v>53.327153991994962</c:v>
                </c:pt>
                <c:pt idx="1212">
                  <c:v>53.327153991994962</c:v>
                </c:pt>
                <c:pt idx="1213">
                  <c:v>53.327153991994962</c:v>
                </c:pt>
                <c:pt idx="1214">
                  <c:v>53.327153991994962</c:v>
                </c:pt>
                <c:pt idx="1215">
                  <c:v>53.327153991994962</c:v>
                </c:pt>
                <c:pt idx="1216">
                  <c:v>53.327153991994962</c:v>
                </c:pt>
                <c:pt idx="1217">
                  <c:v>53.327153991994962</c:v>
                </c:pt>
                <c:pt idx="1218">
                  <c:v>53.327153991994962</c:v>
                </c:pt>
                <c:pt idx="1219">
                  <c:v>53.154199328107509</c:v>
                </c:pt>
                <c:pt idx="1220">
                  <c:v>52.83000542593598</c:v>
                </c:pt>
                <c:pt idx="1221">
                  <c:v>52.482637004883344</c:v>
                </c:pt>
                <c:pt idx="1222">
                  <c:v>52.312894736841997</c:v>
                </c:pt>
                <c:pt idx="1223">
                  <c:v>52.261060606060596</c:v>
                </c:pt>
                <c:pt idx="1224">
                  <c:v>52.142902711323813</c:v>
                </c:pt>
                <c:pt idx="1225">
                  <c:v>51.853673788431394</c:v>
                </c:pt>
                <c:pt idx="1226">
                  <c:v>51.602545968882602</c:v>
                </c:pt>
                <c:pt idx="1227">
                  <c:v>51.528138528139017</c:v>
                </c:pt>
                <c:pt idx="1228">
                  <c:v>51.349567099566784</c:v>
                </c:pt>
                <c:pt idx="1229">
                  <c:v>51.065183080808083</c:v>
                </c:pt>
                <c:pt idx="1230">
                  <c:v>51.187950937951193</c:v>
                </c:pt>
                <c:pt idx="1231">
                  <c:v>51.349567099566784</c:v>
                </c:pt>
                <c:pt idx="1232">
                  <c:v>51.528138528139017</c:v>
                </c:pt>
                <c:pt idx="1233">
                  <c:v>51.602545968882602</c:v>
                </c:pt>
                <c:pt idx="1234">
                  <c:v>51.853673788431394</c:v>
                </c:pt>
                <c:pt idx="1235">
                  <c:v>52.142902711323813</c:v>
                </c:pt>
                <c:pt idx="1236">
                  <c:v>52.261060606060596</c:v>
                </c:pt>
                <c:pt idx="1237">
                  <c:v>52.312894736841997</c:v>
                </c:pt>
                <c:pt idx="1238">
                  <c:v>52.3343653250774</c:v>
                </c:pt>
                <c:pt idx="1239">
                  <c:v>52.3343653250774</c:v>
                </c:pt>
                <c:pt idx="1240">
                  <c:v>52.3343653250774</c:v>
                </c:pt>
                <c:pt idx="1241">
                  <c:v>52.3343653250774</c:v>
                </c:pt>
                <c:pt idx="1242">
                  <c:v>52.312894736841997</c:v>
                </c:pt>
                <c:pt idx="1243">
                  <c:v>52.261060606060596</c:v>
                </c:pt>
                <c:pt idx="1244">
                  <c:v>52.142902711323813</c:v>
                </c:pt>
                <c:pt idx="1245">
                  <c:v>51.853673788431394</c:v>
                </c:pt>
                <c:pt idx="1246">
                  <c:v>51.602545968882602</c:v>
                </c:pt>
                <c:pt idx="1247">
                  <c:v>51.528138528139017</c:v>
                </c:pt>
                <c:pt idx="1248">
                  <c:v>51.349567099566784</c:v>
                </c:pt>
                <c:pt idx="1249">
                  <c:v>50.351485148514854</c:v>
                </c:pt>
                <c:pt idx="1250">
                  <c:v>50.351485148514854</c:v>
                </c:pt>
                <c:pt idx="1251">
                  <c:v>50.351485148514854</c:v>
                </c:pt>
                <c:pt idx="1252">
                  <c:v>50.835860148514861</c:v>
                </c:pt>
                <c:pt idx="1253">
                  <c:v>50.979520631067956</c:v>
                </c:pt>
                <c:pt idx="1254">
                  <c:v>51.075953711876039</c:v>
                </c:pt>
                <c:pt idx="1255">
                  <c:v>51.187950937951193</c:v>
                </c:pt>
                <c:pt idx="1256">
                  <c:v>51.349567099566784</c:v>
                </c:pt>
                <c:pt idx="1257">
                  <c:v>51.528138528139017</c:v>
                </c:pt>
                <c:pt idx="1258">
                  <c:v>51.602545968882602</c:v>
                </c:pt>
                <c:pt idx="1259">
                  <c:v>51.922892289228933</c:v>
                </c:pt>
                <c:pt idx="1260">
                  <c:v>52.261060606060596</c:v>
                </c:pt>
                <c:pt idx="1261">
                  <c:v>52.261060606060596</c:v>
                </c:pt>
                <c:pt idx="1262">
                  <c:v>52.261060606060596</c:v>
                </c:pt>
                <c:pt idx="1263">
                  <c:v>52.261060606060596</c:v>
                </c:pt>
                <c:pt idx="1264">
                  <c:v>52.261060606060596</c:v>
                </c:pt>
                <c:pt idx="1265">
                  <c:v>52.261060606060596</c:v>
                </c:pt>
                <c:pt idx="1266">
                  <c:v>52.142902711323813</c:v>
                </c:pt>
                <c:pt idx="1267">
                  <c:v>51.853673788431394</c:v>
                </c:pt>
                <c:pt idx="1268">
                  <c:v>51.602545968882602</c:v>
                </c:pt>
                <c:pt idx="1269">
                  <c:v>51.528138528139017</c:v>
                </c:pt>
                <c:pt idx="1270">
                  <c:v>51.349567099566784</c:v>
                </c:pt>
                <c:pt idx="1271">
                  <c:v>51.187950937951193</c:v>
                </c:pt>
                <c:pt idx="1272">
                  <c:v>51.075953711876039</c:v>
                </c:pt>
                <c:pt idx="1273">
                  <c:v>50.979520631067956</c:v>
                </c:pt>
                <c:pt idx="1274">
                  <c:v>50.835860148514861</c:v>
                </c:pt>
                <c:pt idx="1275">
                  <c:v>50.835860148514861</c:v>
                </c:pt>
                <c:pt idx="1276">
                  <c:v>48.658627450980099</c:v>
                </c:pt>
                <c:pt idx="1277">
                  <c:v>48.658627450980099</c:v>
                </c:pt>
                <c:pt idx="1278">
                  <c:v>48.658627450980099</c:v>
                </c:pt>
                <c:pt idx="1279">
                  <c:v>48.658627450980099</c:v>
                </c:pt>
                <c:pt idx="1280">
                  <c:v>48.658627450980099</c:v>
                </c:pt>
                <c:pt idx="1281">
                  <c:v>48.781176470588235</c:v>
                </c:pt>
                <c:pt idx="1282">
                  <c:v>49.232438606510613</c:v>
                </c:pt>
                <c:pt idx="1283">
                  <c:v>49.791262135922331</c:v>
                </c:pt>
                <c:pt idx="1284">
                  <c:v>50.351485148514854</c:v>
                </c:pt>
                <c:pt idx="1285">
                  <c:v>50.846630779582796</c:v>
                </c:pt>
                <c:pt idx="1286">
                  <c:v>51.075953711876039</c:v>
                </c:pt>
                <c:pt idx="1287">
                  <c:v>51.187950937951193</c:v>
                </c:pt>
                <c:pt idx="1288">
                  <c:v>51.349567099566784</c:v>
                </c:pt>
                <c:pt idx="1289">
                  <c:v>51.528138528139017</c:v>
                </c:pt>
                <c:pt idx="1290">
                  <c:v>51.528138528139017</c:v>
                </c:pt>
                <c:pt idx="1291">
                  <c:v>51.528138528139017</c:v>
                </c:pt>
                <c:pt idx="1292">
                  <c:v>51.528138528139017</c:v>
                </c:pt>
                <c:pt idx="1293">
                  <c:v>51.349567099566784</c:v>
                </c:pt>
                <c:pt idx="1294">
                  <c:v>51.187950937951193</c:v>
                </c:pt>
                <c:pt idx="1295">
                  <c:v>51.075953711876039</c:v>
                </c:pt>
                <c:pt idx="1296">
                  <c:v>50.979520631067956</c:v>
                </c:pt>
                <c:pt idx="1297">
                  <c:v>50.835860148514861</c:v>
                </c:pt>
                <c:pt idx="1298">
                  <c:v>50.351485148514854</c:v>
                </c:pt>
                <c:pt idx="1299">
                  <c:v>49.343643088302933</c:v>
                </c:pt>
                <c:pt idx="1300">
                  <c:v>49.343643088302933</c:v>
                </c:pt>
                <c:pt idx="1301">
                  <c:v>49.343643088302933</c:v>
                </c:pt>
                <c:pt idx="1302">
                  <c:v>49.343643088302933</c:v>
                </c:pt>
                <c:pt idx="1303">
                  <c:v>49.343643088302933</c:v>
                </c:pt>
                <c:pt idx="1304">
                  <c:v>49.791262135922331</c:v>
                </c:pt>
                <c:pt idx="1305">
                  <c:v>50.351485148514854</c:v>
                </c:pt>
                <c:pt idx="1306">
                  <c:v>50.846630779582796</c:v>
                </c:pt>
                <c:pt idx="1307">
                  <c:v>50.846630779582796</c:v>
                </c:pt>
                <c:pt idx="1308">
                  <c:v>50.846630779582796</c:v>
                </c:pt>
                <c:pt idx="1309">
                  <c:v>50.846630779582796</c:v>
                </c:pt>
                <c:pt idx="1310">
                  <c:v>50.846630779582796</c:v>
                </c:pt>
                <c:pt idx="1311">
                  <c:v>50.846630779582796</c:v>
                </c:pt>
                <c:pt idx="1312">
                  <c:v>50.846630779582796</c:v>
                </c:pt>
                <c:pt idx="1313">
                  <c:v>50.351485148514854</c:v>
                </c:pt>
                <c:pt idx="1314">
                  <c:v>49.791262135922331</c:v>
                </c:pt>
                <c:pt idx="1315">
                  <c:v>49.343643088302933</c:v>
                </c:pt>
                <c:pt idx="1316">
                  <c:v>48.993557422969189</c:v>
                </c:pt>
                <c:pt idx="1317">
                  <c:v>48.781176470588235</c:v>
                </c:pt>
                <c:pt idx="1318">
                  <c:v>48.658627450980099</c:v>
                </c:pt>
                <c:pt idx="1319">
                  <c:v>50.360830942907413</c:v>
                </c:pt>
                <c:pt idx="1320">
                  <c:v>50.360830942907413</c:v>
                </c:pt>
                <c:pt idx="1321">
                  <c:v>50.846630779582796</c:v>
                </c:pt>
                <c:pt idx="1322">
                  <c:v>51.028164498992474</c:v>
                </c:pt>
                <c:pt idx="1323">
                  <c:v>51.113826948732594</c:v>
                </c:pt>
                <c:pt idx="1324">
                  <c:v>51.252236652236348</c:v>
                </c:pt>
                <c:pt idx="1325">
                  <c:v>51.413852813852806</c:v>
                </c:pt>
                <c:pt idx="1326">
                  <c:v>51.559255925592545</c:v>
                </c:pt>
                <c:pt idx="1327">
                  <c:v>51.922892289228933</c:v>
                </c:pt>
                <c:pt idx="1328">
                  <c:v>51.922892289228933</c:v>
                </c:pt>
                <c:pt idx="1329">
                  <c:v>51.922892289228933</c:v>
                </c:pt>
                <c:pt idx="1330">
                  <c:v>51.922892289228933</c:v>
                </c:pt>
                <c:pt idx="1331">
                  <c:v>51.602545968882602</c:v>
                </c:pt>
                <c:pt idx="1332">
                  <c:v>51.528138528139017</c:v>
                </c:pt>
                <c:pt idx="1333">
                  <c:v>51.413852813852806</c:v>
                </c:pt>
                <c:pt idx="1334">
                  <c:v>51.278571428571766</c:v>
                </c:pt>
                <c:pt idx="1335">
                  <c:v>51.187950937951193</c:v>
                </c:pt>
                <c:pt idx="1336">
                  <c:v>51.113826948732594</c:v>
                </c:pt>
                <c:pt idx="1337">
                  <c:v>51.028164498992474</c:v>
                </c:pt>
                <c:pt idx="1338">
                  <c:v>50.846630779582796</c:v>
                </c:pt>
                <c:pt idx="1339">
                  <c:v>50.351485148514854</c:v>
                </c:pt>
                <c:pt idx="1340">
                  <c:v>49.791262135922331</c:v>
                </c:pt>
                <c:pt idx="1341">
                  <c:v>49.343643088302933</c:v>
                </c:pt>
                <c:pt idx="1342">
                  <c:v>50.046382831429561</c:v>
                </c:pt>
                <c:pt idx="1343">
                  <c:v>50.046382831429561</c:v>
                </c:pt>
                <c:pt idx="1344">
                  <c:v>50.046382831429561</c:v>
                </c:pt>
                <c:pt idx="1345">
                  <c:v>50.046382831429561</c:v>
                </c:pt>
                <c:pt idx="1346">
                  <c:v>50.046382831429561</c:v>
                </c:pt>
                <c:pt idx="1347">
                  <c:v>50.046382831429561</c:v>
                </c:pt>
                <c:pt idx="1348">
                  <c:v>50.046382831429561</c:v>
                </c:pt>
                <c:pt idx="1349">
                  <c:v>50.360830942907413</c:v>
                </c:pt>
                <c:pt idx="1350">
                  <c:v>50.846630779582796</c:v>
                </c:pt>
                <c:pt idx="1351">
                  <c:v>51.028164498992474</c:v>
                </c:pt>
                <c:pt idx="1352">
                  <c:v>51.204447439352784</c:v>
                </c:pt>
                <c:pt idx="1353">
                  <c:v>51.488260254596874</c:v>
                </c:pt>
                <c:pt idx="1354">
                  <c:v>51.971831683168027</c:v>
                </c:pt>
                <c:pt idx="1355">
                  <c:v>52.261060606060596</c:v>
                </c:pt>
                <c:pt idx="1356">
                  <c:v>52.261060606060596</c:v>
                </c:pt>
                <c:pt idx="1357">
                  <c:v>52.261060606060596</c:v>
                </c:pt>
                <c:pt idx="1358">
                  <c:v>52.261060606060596</c:v>
                </c:pt>
                <c:pt idx="1359">
                  <c:v>52.261060606060596</c:v>
                </c:pt>
                <c:pt idx="1360">
                  <c:v>52.261060606060596</c:v>
                </c:pt>
                <c:pt idx="1361">
                  <c:v>51.922892289228933</c:v>
                </c:pt>
                <c:pt idx="1362">
                  <c:v>51.559255925592545</c:v>
                </c:pt>
                <c:pt idx="1363">
                  <c:v>51.413852813852806</c:v>
                </c:pt>
                <c:pt idx="1364">
                  <c:v>51.252236652236348</c:v>
                </c:pt>
                <c:pt idx="1365">
                  <c:v>51.113826948732594</c:v>
                </c:pt>
                <c:pt idx="1366">
                  <c:v>51.028164498992474</c:v>
                </c:pt>
                <c:pt idx="1367">
                  <c:v>50.846630779582796</c:v>
                </c:pt>
                <c:pt idx="1368">
                  <c:v>50.360830942907413</c:v>
                </c:pt>
                <c:pt idx="1369">
                  <c:v>49.343643088302933</c:v>
                </c:pt>
                <c:pt idx="1370">
                  <c:v>49.800607930314854</c:v>
                </c:pt>
                <c:pt idx="1371">
                  <c:v>50.046382831429561</c:v>
                </c:pt>
                <c:pt idx="1372">
                  <c:v>50.046382831429561</c:v>
                </c:pt>
                <c:pt idx="1373">
                  <c:v>50.046382831429561</c:v>
                </c:pt>
                <c:pt idx="1374">
                  <c:v>50.046382831429561</c:v>
                </c:pt>
                <c:pt idx="1375">
                  <c:v>50.046382831429561</c:v>
                </c:pt>
                <c:pt idx="1376">
                  <c:v>50.046382831429561</c:v>
                </c:pt>
                <c:pt idx="1377">
                  <c:v>50.046382831429561</c:v>
                </c:pt>
                <c:pt idx="1378">
                  <c:v>50.046382831429561</c:v>
                </c:pt>
                <c:pt idx="1379">
                  <c:v>50.046382831429561</c:v>
                </c:pt>
                <c:pt idx="1380">
                  <c:v>50.046382831429561</c:v>
                </c:pt>
                <c:pt idx="1381">
                  <c:v>50.268518518518995</c:v>
                </c:pt>
                <c:pt idx="1382">
                  <c:v>50.582966629996108</c:v>
                </c:pt>
                <c:pt idx="1383">
                  <c:v>50.582966629996108</c:v>
                </c:pt>
                <c:pt idx="1384">
                  <c:v>50.582966629996108</c:v>
                </c:pt>
                <c:pt idx="1385">
                  <c:v>50.582966629996108</c:v>
                </c:pt>
                <c:pt idx="1386">
                  <c:v>50.582966629996108</c:v>
                </c:pt>
                <c:pt idx="1387">
                  <c:v>50.582966629996108</c:v>
                </c:pt>
                <c:pt idx="1388">
                  <c:v>50.268518518518995</c:v>
                </c:pt>
                <c:pt idx="1389">
                  <c:v>50.046382831429561</c:v>
                </c:pt>
                <c:pt idx="1390">
                  <c:v>49.343643088302933</c:v>
                </c:pt>
                <c:pt idx="1391">
                  <c:v>49.800607930314854</c:v>
                </c:pt>
                <c:pt idx="1392">
                  <c:v>50.046382831429561</c:v>
                </c:pt>
                <c:pt idx="1393">
                  <c:v>50.268518518518995</c:v>
                </c:pt>
                <c:pt idx="1394">
                  <c:v>50.68981481481481</c:v>
                </c:pt>
                <c:pt idx="1395">
                  <c:v>50.953478964401292</c:v>
                </c:pt>
                <c:pt idx="1396">
                  <c:v>50.953478964401292</c:v>
                </c:pt>
                <c:pt idx="1397">
                  <c:v>50.953478964401292</c:v>
                </c:pt>
                <c:pt idx="1398">
                  <c:v>50.953478964401292</c:v>
                </c:pt>
                <c:pt idx="1399">
                  <c:v>50.953478964401292</c:v>
                </c:pt>
                <c:pt idx="1400">
                  <c:v>50.953478964401292</c:v>
                </c:pt>
                <c:pt idx="1401">
                  <c:v>50.953478964401292</c:v>
                </c:pt>
                <c:pt idx="1402">
                  <c:v>50.809818481847884</c:v>
                </c:pt>
                <c:pt idx="1403">
                  <c:v>50.582966629996108</c:v>
                </c:pt>
                <c:pt idx="1404">
                  <c:v>50.268518518518995</c:v>
                </c:pt>
                <c:pt idx="1405">
                  <c:v>50.046382831429561</c:v>
                </c:pt>
                <c:pt idx="1406">
                  <c:v>49.800607930314854</c:v>
                </c:pt>
                <c:pt idx="1407">
                  <c:v>49.343643088302933</c:v>
                </c:pt>
                <c:pt idx="1408">
                  <c:v>48.993557422969189</c:v>
                </c:pt>
                <c:pt idx="1409">
                  <c:v>48.993557422969189</c:v>
                </c:pt>
                <c:pt idx="1410">
                  <c:v>48.993557422969189</c:v>
                </c:pt>
                <c:pt idx="1411">
                  <c:v>48.993557422969189</c:v>
                </c:pt>
                <c:pt idx="1412">
                  <c:v>48.993557422969189</c:v>
                </c:pt>
                <c:pt idx="1413">
                  <c:v>48.993557422969189</c:v>
                </c:pt>
                <c:pt idx="1414">
                  <c:v>49.800607930314854</c:v>
                </c:pt>
                <c:pt idx="1415">
                  <c:v>49.800607930314854</c:v>
                </c:pt>
                <c:pt idx="1416">
                  <c:v>49.800607930314854</c:v>
                </c:pt>
                <c:pt idx="1417">
                  <c:v>49.800607930314854</c:v>
                </c:pt>
                <c:pt idx="1418">
                  <c:v>50.046382831429561</c:v>
                </c:pt>
                <c:pt idx="1419">
                  <c:v>50.268518518518995</c:v>
                </c:pt>
                <c:pt idx="1420">
                  <c:v>50.68981481481481</c:v>
                </c:pt>
                <c:pt idx="1421">
                  <c:v>50.68981481481481</c:v>
                </c:pt>
                <c:pt idx="1422">
                  <c:v>50.68981481481481</c:v>
                </c:pt>
                <c:pt idx="1423">
                  <c:v>50.68981481481481</c:v>
                </c:pt>
                <c:pt idx="1424">
                  <c:v>50.68981481481481</c:v>
                </c:pt>
                <c:pt idx="1425">
                  <c:v>50.68981481481481</c:v>
                </c:pt>
                <c:pt idx="1426">
                  <c:v>50.68981481481481</c:v>
                </c:pt>
                <c:pt idx="1427">
                  <c:v>50.268518518518995</c:v>
                </c:pt>
                <c:pt idx="1428">
                  <c:v>50.046382831429561</c:v>
                </c:pt>
                <c:pt idx="1429">
                  <c:v>49.800607930314854</c:v>
                </c:pt>
                <c:pt idx="1430">
                  <c:v>49.343643088302933</c:v>
                </c:pt>
                <c:pt idx="1431">
                  <c:v>48.993557422969189</c:v>
                </c:pt>
                <c:pt idx="1432">
                  <c:v>48.993557422969189</c:v>
                </c:pt>
                <c:pt idx="1433">
                  <c:v>48.993557422969189</c:v>
                </c:pt>
                <c:pt idx="1434">
                  <c:v>48.993557422969189</c:v>
                </c:pt>
                <c:pt idx="1435">
                  <c:v>48.993557422969189</c:v>
                </c:pt>
                <c:pt idx="1436">
                  <c:v>48.993557422969189</c:v>
                </c:pt>
                <c:pt idx="1437">
                  <c:v>48.993557422969189</c:v>
                </c:pt>
                <c:pt idx="1438">
                  <c:v>50.268518518518995</c:v>
                </c:pt>
                <c:pt idx="1439">
                  <c:v>50.268518518518995</c:v>
                </c:pt>
                <c:pt idx="1440">
                  <c:v>50.268518518518995</c:v>
                </c:pt>
                <c:pt idx="1441">
                  <c:v>50.268518518518995</c:v>
                </c:pt>
                <c:pt idx="1442">
                  <c:v>50.268518518518995</c:v>
                </c:pt>
                <c:pt idx="1443">
                  <c:v>50.268518518518995</c:v>
                </c:pt>
                <c:pt idx="1444">
                  <c:v>50.68981481481481</c:v>
                </c:pt>
                <c:pt idx="1445">
                  <c:v>50.991352201257861</c:v>
                </c:pt>
                <c:pt idx="1446">
                  <c:v>51.077661725066989</c:v>
                </c:pt>
                <c:pt idx="1447">
                  <c:v>51.216071428571432</c:v>
                </c:pt>
                <c:pt idx="1448">
                  <c:v>51.364089121886984</c:v>
                </c:pt>
                <c:pt idx="1449">
                  <c:v>51.480948838747004</c:v>
                </c:pt>
                <c:pt idx="1450">
                  <c:v>51.779197379197385</c:v>
                </c:pt>
                <c:pt idx="1451">
                  <c:v>51.779197379197385</c:v>
                </c:pt>
                <c:pt idx="1452">
                  <c:v>51.779197379197385</c:v>
                </c:pt>
                <c:pt idx="1453">
                  <c:v>51.779197379197385</c:v>
                </c:pt>
                <c:pt idx="1454">
                  <c:v>51.779197379197385</c:v>
                </c:pt>
                <c:pt idx="1455">
                  <c:v>51.779197379197385</c:v>
                </c:pt>
                <c:pt idx="1456">
                  <c:v>51.480948838747004</c:v>
                </c:pt>
                <c:pt idx="1457">
                  <c:v>51.364089121886984</c:v>
                </c:pt>
                <c:pt idx="1458">
                  <c:v>51.216071428571432</c:v>
                </c:pt>
                <c:pt idx="1459">
                  <c:v>51.077661725066989</c:v>
                </c:pt>
                <c:pt idx="1460">
                  <c:v>51.028164498992474</c:v>
                </c:pt>
                <c:pt idx="1461">
                  <c:v>50.953478964401292</c:v>
                </c:pt>
                <c:pt idx="1462">
                  <c:v>50.68981481481481</c:v>
                </c:pt>
                <c:pt idx="1463">
                  <c:v>50.268518518518995</c:v>
                </c:pt>
                <c:pt idx="1464">
                  <c:v>50.046382831429561</c:v>
                </c:pt>
                <c:pt idx="1465">
                  <c:v>49.800607930314854</c:v>
                </c:pt>
                <c:pt idx="1466">
                  <c:v>49.342559523809527</c:v>
                </c:pt>
                <c:pt idx="1467">
                  <c:v>49.342559523809527</c:v>
                </c:pt>
                <c:pt idx="1468">
                  <c:v>49.342559523809527</c:v>
                </c:pt>
                <c:pt idx="1469">
                  <c:v>49.342559523809527</c:v>
                </c:pt>
                <c:pt idx="1470">
                  <c:v>49.342559523809527</c:v>
                </c:pt>
                <c:pt idx="1471">
                  <c:v>49.342559523809527</c:v>
                </c:pt>
                <c:pt idx="1472">
                  <c:v>49.342559523809527</c:v>
                </c:pt>
                <c:pt idx="1473">
                  <c:v>49.799524365821163</c:v>
                </c:pt>
                <c:pt idx="1474">
                  <c:v>50.046382831429561</c:v>
                </c:pt>
                <c:pt idx="1475">
                  <c:v>50.046382831429561</c:v>
                </c:pt>
                <c:pt idx="1476">
                  <c:v>50.046382831429561</c:v>
                </c:pt>
                <c:pt idx="1477">
                  <c:v>50.046382831429561</c:v>
                </c:pt>
                <c:pt idx="1478">
                  <c:v>50.046382831429561</c:v>
                </c:pt>
                <c:pt idx="1479">
                  <c:v>50.046382831429561</c:v>
                </c:pt>
                <c:pt idx="1480">
                  <c:v>50.046382831429561</c:v>
                </c:pt>
                <c:pt idx="1481">
                  <c:v>50.046382831429561</c:v>
                </c:pt>
                <c:pt idx="1482">
                  <c:v>50.046382831429561</c:v>
                </c:pt>
                <c:pt idx="1483">
                  <c:v>50.046382831429561</c:v>
                </c:pt>
                <c:pt idx="1484">
                  <c:v>49.799524365821163</c:v>
                </c:pt>
                <c:pt idx="1485">
                  <c:v>49.799524365821163</c:v>
                </c:pt>
                <c:pt idx="1486">
                  <c:v>49.799524365821163</c:v>
                </c:pt>
                <c:pt idx="1487">
                  <c:v>49.799524365821163</c:v>
                </c:pt>
                <c:pt idx="1488">
                  <c:v>49.799524365821163</c:v>
                </c:pt>
                <c:pt idx="1489">
                  <c:v>50.046382831429561</c:v>
                </c:pt>
                <c:pt idx="1490">
                  <c:v>50.268518518518995</c:v>
                </c:pt>
                <c:pt idx="1491">
                  <c:v>50.68981481481481</c:v>
                </c:pt>
                <c:pt idx="1492">
                  <c:v>50.991352201257861</c:v>
                </c:pt>
                <c:pt idx="1493">
                  <c:v>51.077661725066989</c:v>
                </c:pt>
                <c:pt idx="1494">
                  <c:v>51.077661725066989</c:v>
                </c:pt>
                <c:pt idx="1495">
                  <c:v>50.991352201257861</c:v>
                </c:pt>
                <c:pt idx="1496">
                  <c:v>50.68981481481481</c:v>
                </c:pt>
                <c:pt idx="1497">
                  <c:v>50.268518518518995</c:v>
                </c:pt>
                <c:pt idx="1498">
                  <c:v>50.046382831429561</c:v>
                </c:pt>
                <c:pt idx="1499">
                  <c:v>50.046382831429561</c:v>
                </c:pt>
                <c:pt idx="1500">
                  <c:v>50.046382831429561</c:v>
                </c:pt>
                <c:pt idx="1501">
                  <c:v>50.046382831429561</c:v>
                </c:pt>
                <c:pt idx="1502">
                  <c:v>50.046382831429561</c:v>
                </c:pt>
                <c:pt idx="1503">
                  <c:v>50.046382831429561</c:v>
                </c:pt>
                <c:pt idx="1504">
                  <c:v>50.046382831429561</c:v>
                </c:pt>
                <c:pt idx="1505">
                  <c:v>49.799524365821163</c:v>
                </c:pt>
                <c:pt idx="1506">
                  <c:v>49.342559523809527</c:v>
                </c:pt>
                <c:pt idx="1507">
                  <c:v>50.268518518518995</c:v>
                </c:pt>
                <c:pt idx="1508">
                  <c:v>50.556267806267392</c:v>
                </c:pt>
                <c:pt idx="1509">
                  <c:v>50.783119658119659</c:v>
                </c:pt>
                <c:pt idx="1510">
                  <c:v>50.783119658119659</c:v>
                </c:pt>
                <c:pt idx="1511">
                  <c:v>50.783119658119659</c:v>
                </c:pt>
                <c:pt idx="1512">
                  <c:v>50.783119658119659</c:v>
                </c:pt>
                <c:pt idx="1513">
                  <c:v>50.783119658119659</c:v>
                </c:pt>
                <c:pt idx="1514">
                  <c:v>50.783119658119659</c:v>
                </c:pt>
                <c:pt idx="1515">
                  <c:v>50.783119658119659</c:v>
                </c:pt>
                <c:pt idx="1516">
                  <c:v>50.783119658119659</c:v>
                </c:pt>
                <c:pt idx="1517">
                  <c:v>50.783119658119659</c:v>
                </c:pt>
                <c:pt idx="1518">
                  <c:v>50.783119658119659</c:v>
                </c:pt>
                <c:pt idx="1519">
                  <c:v>50.783119658119659</c:v>
                </c:pt>
                <c:pt idx="1520">
                  <c:v>51.002976190476211</c:v>
                </c:pt>
                <c:pt idx="1521">
                  <c:v>51.102164981036644</c:v>
                </c:pt>
                <c:pt idx="1522">
                  <c:v>51.102164981036644</c:v>
                </c:pt>
                <c:pt idx="1523">
                  <c:v>51.102164981036644</c:v>
                </c:pt>
                <c:pt idx="1524">
                  <c:v>51.102164981036644</c:v>
                </c:pt>
                <c:pt idx="1525">
                  <c:v>51.102164981036644</c:v>
                </c:pt>
                <c:pt idx="1526">
                  <c:v>51.077661725066989</c:v>
                </c:pt>
                <c:pt idx="1527">
                  <c:v>50.991352201257861</c:v>
                </c:pt>
                <c:pt idx="1528">
                  <c:v>50.68981481481481</c:v>
                </c:pt>
                <c:pt idx="1529">
                  <c:v>50.268518518518995</c:v>
                </c:pt>
                <c:pt idx="1530">
                  <c:v>50.046382831429561</c:v>
                </c:pt>
                <c:pt idx="1531">
                  <c:v>49.799524365821163</c:v>
                </c:pt>
                <c:pt idx="1532">
                  <c:v>49.827215608465607</c:v>
                </c:pt>
                <c:pt idx="1533">
                  <c:v>50.268518518518995</c:v>
                </c:pt>
                <c:pt idx="1534">
                  <c:v>50.268518518518995</c:v>
                </c:pt>
                <c:pt idx="1535">
                  <c:v>50.268518518518995</c:v>
                </c:pt>
                <c:pt idx="1536">
                  <c:v>50.268518518518995</c:v>
                </c:pt>
                <c:pt idx="1537">
                  <c:v>50.268518518518995</c:v>
                </c:pt>
                <c:pt idx="1538">
                  <c:v>50.268518518518995</c:v>
                </c:pt>
                <c:pt idx="1539">
                  <c:v>50.268518518518995</c:v>
                </c:pt>
                <c:pt idx="1540">
                  <c:v>50.268518518518995</c:v>
                </c:pt>
                <c:pt idx="1541">
                  <c:v>50.268518518518995</c:v>
                </c:pt>
                <c:pt idx="1542">
                  <c:v>50.046382831429561</c:v>
                </c:pt>
                <c:pt idx="1543">
                  <c:v>50.046382831429561</c:v>
                </c:pt>
                <c:pt idx="1544">
                  <c:v>50.046382831429561</c:v>
                </c:pt>
                <c:pt idx="1545">
                  <c:v>50.046382831429561</c:v>
                </c:pt>
                <c:pt idx="1546">
                  <c:v>50.046382831429561</c:v>
                </c:pt>
                <c:pt idx="1547">
                  <c:v>50.046382831429561</c:v>
                </c:pt>
                <c:pt idx="1548">
                  <c:v>50.046382831429561</c:v>
                </c:pt>
                <c:pt idx="1549">
                  <c:v>50.046382831429561</c:v>
                </c:pt>
                <c:pt idx="1550">
                  <c:v>50.046382831429561</c:v>
                </c:pt>
                <c:pt idx="1551">
                  <c:v>50.046382831429561</c:v>
                </c:pt>
                <c:pt idx="1552">
                  <c:v>46.212660028449505</c:v>
                </c:pt>
                <c:pt idx="1553">
                  <c:v>46.564352056612094</c:v>
                </c:pt>
                <c:pt idx="1554">
                  <c:v>46.937197888004761</c:v>
                </c:pt>
                <c:pt idx="1555">
                  <c:v>47.248122257752655</c:v>
                </c:pt>
                <c:pt idx="1556">
                  <c:v>47.643697478991335</c:v>
                </c:pt>
                <c:pt idx="1557">
                  <c:v>47.882456140350882</c:v>
                </c:pt>
                <c:pt idx="1558">
                  <c:v>48.772634711779453</c:v>
                </c:pt>
                <c:pt idx="1559">
                  <c:v>48.772634711779453</c:v>
                </c:pt>
                <c:pt idx="1560">
                  <c:v>48.772634711779453</c:v>
                </c:pt>
                <c:pt idx="1561">
                  <c:v>48.772634711779453</c:v>
                </c:pt>
                <c:pt idx="1562">
                  <c:v>49.142030423280424</c:v>
                </c:pt>
                <c:pt idx="1563">
                  <c:v>49.142030423280424</c:v>
                </c:pt>
                <c:pt idx="1564">
                  <c:v>49.142030423280424</c:v>
                </c:pt>
                <c:pt idx="1565">
                  <c:v>49.142030423280424</c:v>
                </c:pt>
                <c:pt idx="1566">
                  <c:v>49.142030423280424</c:v>
                </c:pt>
                <c:pt idx="1567">
                  <c:v>49.142030423280424</c:v>
                </c:pt>
                <c:pt idx="1568">
                  <c:v>49.142030423280424</c:v>
                </c:pt>
                <c:pt idx="1569">
                  <c:v>49.142030423280424</c:v>
                </c:pt>
                <c:pt idx="1570">
                  <c:v>49.142030423280424</c:v>
                </c:pt>
                <c:pt idx="1571">
                  <c:v>49.142030423280424</c:v>
                </c:pt>
                <c:pt idx="1572">
                  <c:v>49.142030423280424</c:v>
                </c:pt>
                <c:pt idx="1573">
                  <c:v>46.564352056612094</c:v>
                </c:pt>
                <c:pt idx="1574">
                  <c:v>46.937197888004761</c:v>
                </c:pt>
                <c:pt idx="1575">
                  <c:v>47.248122257752655</c:v>
                </c:pt>
                <c:pt idx="1576">
                  <c:v>47.643697478991335</c:v>
                </c:pt>
                <c:pt idx="1577">
                  <c:v>47.643697478991335</c:v>
                </c:pt>
                <c:pt idx="1578">
                  <c:v>47.643697478991335</c:v>
                </c:pt>
                <c:pt idx="1579">
                  <c:v>47.643697478991335</c:v>
                </c:pt>
                <c:pt idx="1580">
                  <c:v>47.643697478991335</c:v>
                </c:pt>
                <c:pt idx="1581">
                  <c:v>47.643697478991335</c:v>
                </c:pt>
                <c:pt idx="1582">
                  <c:v>47.248122257752655</c:v>
                </c:pt>
                <c:pt idx="1583">
                  <c:v>46.937197888004761</c:v>
                </c:pt>
                <c:pt idx="1584">
                  <c:v>46.564352056612094</c:v>
                </c:pt>
                <c:pt idx="1585">
                  <c:v>46.212660028449505</c:v>
                </c:pt>
                <c:pt idx="1586">
                  <c:v>46.067567567567167</c:v>
                </c:pt>
                <c:pt idx="1587">
                  <c:v>46.067567567567167</c:v>
                </c:pt>
                <c:pt idx="1588">
                  <c:v>46.067567567567167</c:v>
                </c:pt>
                <c:pt idx="1589">
                  <c:v>46.564352056612094</c:v>
                </c:pt>
                <c:pt idx="1590">
                  <c:v>46.564352056612094</c:v>
                </c:pt>
                <c:pt idx="1591">
                  <c:v>46.564352056612094</c:v>
                </c:pt>
                <c:pt idx="1592">
                  <c:v>46.564352056612094</c:v>
                </c:pt>
                <c:pt idx="1593">
                  <c:v>46.564352056612094</c:v>
                </c:pt>
                <c:pt idx="1594">
                  <c:v>46.564352056612094</c:v>
                </c:pt>
                <c:pt idx="1595">
                  <c:v>46.564352056612094</c:v>
                </c:pt>
                <c:pt idx="1596">
                  <c:v>46.564352056612094</c:v>
                </c:pt>
                <c:pt idx="1597">
                  <c:v>46.564352056612094</c:v>
                </c:pt>
                <c:pt idx="1598">
                  <c:v>46.564352056612094</c:v>
                </c:pt>
                <c:pt idx="1599">
                  <c:v>46.564352056612094</c:v>
                </c:pt>
                <c:pt idx="1600">
                  <c:v>46.564352056612094</c:v>
                </c:pt>
                <c:pt idx="1601">
                  <c:v>46.564352056612094</c:v>
                </c:pt>
                <c:pt idx="1602">
                  <c:v>46.212660028449505</c:v>
                </c:pt>
                <c:pt idx="1603">
                  <c:v>46.212660028449505</c:v>
                </c:pt>
                <c:pt idx="1604">
                  <c:v>46.212660028449505</c:v>
                </c:pt>
                <c:pt idx="1605">
                  <c:v>46.212660028449505</c:v>
                </c:pt>
                <c:pt idx="1606">
                  <c:v>46.212660028449505</c:v>
                </c:pt>
                <c:pt idx="1607">
                  <c:v>46.212660028449505</c:v>
                </c:pt>
                <c:pt idx="1608">
                  <c:v>46.212660028449505</c:v>
                </c:pt>
                <c:pt idx="1609">
                  <c:v>46.212660028449505</c:v>
                </c:pt>
                <c:pt idx="1610">
                  <c:v>47.184752647613394</c:v>
                </c:pt>
                <c:pt idx="1611">
                  <c:v>47.184752647613394</c:v>
                </c:pt>
                <c:pt idx="1612">
                  <c:v>47.184752647613394</c:v>
                </c:pt>
                <c:pt idx="1613">
                  <c:v>47.184752647613394</c:v>
                </c:pt>
                <c:pt idx="1614">
                  <c:v>47.184752647613394</c:v>
                </c:pt>
                <c:pt idx="1615">
                  <c:v>46.992028084546192</c:v>
                </c:pt>
                <c:pt idx="1616">
                  <c:v>46.920376415028862</c:v>
                </c:pt>
                <c:pt idx="1617">
                  <c:v>46.564352056612094</c:v>
                </c:pt>
                <c:pt idx="1618">
                  <c:v>46.212660028449505</c:v>
                </c:pt>
                <c:pt idx="1619">
                  <c:v>46.212660028449505</c:v>
                </c:pt>
                <c:pt idx="1620">
                  <c:v>46.212660028449505</c:v>
                </c:pt>
                <c:pt idx="1621">
                  <c:v>46.212660028449505</c:v>
                </c:pt>
                <c:pt idx="1622">
                  <c:v>46.212660028449505</c:v>
                </c:pt>
                <c:pt idx="1623">
                  <c:v>46.212660028449505</c:v>
                </c:pt>
                <c:pt idx="1624">
                  <c:v>46.212660028449505</c:v>
                </c:pt>
                <c:pt idx="1625">
                  <c:v>46.212660028449505</c:v>
                </c:pt>
                <c:pt idx="1626">
                  <c:v>46.212660028449505</c:v>
                </c:pt>
                <c:pt idx="1627">
                  <c:v>46.992028084546192</c:v>
                </c:pt>
                <c:pt idx="1628">
                  <c:v>46.992028084546192</c:v>
                </c:pt>
                <c:pt idx="1629">
                  <c:v>46.992028084546192</c:v>
                </c:pt>
                <c:pt idx="1630">
                  <c:v>46.992028084546192</c:v>
                </c:pt>
                <c:pt idx="1631">
                  <c:v>46.992028084546192</c:v>
                </c:pt>
                <c:pt idx="1632">
                  <c:v>46.992028084546192</c:v>
                </c:pt>
                <c:pt idx="1633">
                  <c:v>46.992028084546192</c:v>
                </c:pt>
                <c:pt idx="1634">
                  <c:v>46.992028084546192</c:v>
                </c:pt>
                <c:pt idx="1635">
                  <c:v>46.992028084546192</c:v>
                </c:pt>
                <c:pt idx="1636">
                  <c:v>46.992028084546192</c:v>
                </c:pt>
                <c:pt idx="1637">
                  <c:v>47.184752647613394</c:v>
                </c:pt>
                <c:pt idx="1638">
                  <c:v>47.424025347844051</c:v>
                </c:pt>
                <c:pt idx="1639">
                  <c:v>47.542877806860446</c:v>
                </c:pt>
                <c:pt idx="1640">
                  <c:v>47.699180327869122</c:v>
                </c:pt>
                <c:pt idx="1641">
                  <c:v>47.882456140350882</c:v>
                </c:pt>
                <c:pt idx="1642">
                  <c:v>47.882456140350882</c:v>
                </c:pt>
                <c:pt idx="1643">
                  <c:v>47.882456140350882</c:v>
                </c:pt>
                <c:pt idx="1644">
                  <c:v>47.882456140350882</c:v>
                </c:pt>
                <c:pt idx="1645">
                  <c:v>47.882456140350882</c:v>
                </c:pt>
                <c:pt idx="1646">
                  <c:v>47.699180327869122</c:v>
                </c:pt>
                <c:pt idx="1647">
                  <c:v>47.542877806860446</c:v>
                </c:pt>
                <c:pt idx="1648">
                  <c:v>47.424025347844051</c:v>
                </c:pt>
                <c:pt idx="1649">
                  <c:v>47.184752647613394</c:v>
                </c:pt>
                <c:pt idx="1650">
                  <c:v>46.920376415028862</c:v>
                </c:pt>
                <c:pt idx="1651">
                  <c:v>46.920376415028862</c:v>
                </c:pt>
                <c:pt idx="1652">
                  <c:v>46.920376415028862</c:v>
                </c:pt>
                <c:pt idx="1653">
                  <c:v>46.920376415028862</c:v>
                </c:pt>
                <c:pt idx="1654">
                  <c:v>46.920376415028862</c:v>
                </c:pt>
                <c:pt idx="1655">
                  <c:v>46.920376415028862</c:v>
                </c:pt>
                <c:pt idx="1656">
                  <c:v>46.920376415028862</c:v>
                </c:pt>
                <c:pt idx="1657">
                  <c:v>46.920376415028862</c:v>
                </c:pt>
                <c:pt idx="1658">
                  <c:v>46.920376415028862</c:v>
                </c:pt>
                <c:pt idx="1659">
                  <c:v>46.920376415028862</c:v>
                </c:pt>
                <c:pt idx="1660">
                  <c:v>46.920376415028862</c:v>
                </c:pt>
                <c:pt idx="1661">
                  <c:v>46.920376415028862</c:v>
                </c:pt>
                <c:pt idx="1662">
                  <c:v>46.920376415028862</c:v>
                </c:pt>
                <c:pt idx="1663">
                  <c:v>46.920376415028862</c:v>
                </c:pt>
                <c:pt idx="1664">
                  <c:v>46.920376415028862</c:v>
                </c:pt>
                <c:pt idx="1665">
                  <c:v>46.920376415028862</c:v>
                </c:pt>
                <c:pt idx="1666">
                  <c:v>46.920376415028862</c:v>
                </c:pt>
                <c:pt idx="1667">
                  <c:v>47.542877806860446</c:v>
                </c:pt>
                <c:pt idx="1668">
                  <c:v>47.542877806860446</c:v>
                </c:pt>
                <c:pt idx="1669">
                  <c:v>47.542877806860446</c:v>
                </c:pt>
                <c:pt idx="1670">
                  <c:v>47.542877806860446</c:v>
                </c:pt>
                <c:pt idx="1671">
                  <c:v>47.542877806860446</c:v>
                </c:pt>
                <c:pt idx="1672">
                  <c:v>47.542877806860446</c:v>
                </c:pt>
                <c:pt idx="1673">
                  <c:v>47.542877806860446</c:v>
                </c:pt>
                <c:pt idx="1674">
                  <c:v>47.542877806860446</c:v>
                </c:pt>
                <c:pt idx="1675">
                  <c:v>47.542877806860446</c:v>
                </c:pt>
                <c:pt idx="1676">
                  <c:v>47.542877806860446</c:v>
                </c:pt>
                <c:pt idx="1677">
                  <c:v>47.542877806860446</c:v>
                </c:pt>
                <c:pt idx="1678">
                  <c:v>47.542877806860446</c:v>
                </c:pt>
                <c:pt idx="1679">
                  <c:v>47.542877806860446</c:v>
                </c:pt>
                <c:pt idx="1680">
                  <c:v>47.542877806860446</c:v>
                </c:pt>
                <c:pt idx="1681">
                  <c:v>47.542877806860446</c:v>
                </c:pt>
                <c:pt idx="1682">
                  <c:v>47.542877806860446</c:v>
                </c:pt>
                <c:pt idx="1683">
                  <c:v>47.542877806860446</c:v>
                </c:pt>
                <c:pt idx="1684">
                  <c:v>47.542877806860446</c:v>
                </c:pt>
                <c:pt idx="1685">
                  <c:v>47.424025347844051</c:v>
                </c:pt>
                <c:pt idx="1686">
                  <c:v>47.167931174637545</c:v>
                </c:pt>
                <c:pt idx="1687">
                  <c:v>46.920376415028862</c:v>
                </c:pt>
                <c:pt idx="1688">
                  <c:v>47.424025347844051</c:v>
                </c:pt>
                <c:pt idx="1689">
                  <c:v>47.424025347844051</c:v>
                </c:pt>
                <c:pt idx="1690">
                  <c:v>47.424025347844051</c:v>
                </c:pt>
                <c:pt idx="1691">
                  <c:v>47.424025347844051</c:v>
                </c:pt>
                <c:pt idx="1692">
                  <c:v>47.424025347844051</c:v>
                </c:pt>
                <c:pt idx="1693">
                  <c:v>47.424025347844051</c:v>
                </c:pt>
                <c:pt idx="1694">
                  <c:v>47.424025347844051</c:v>
                </c:pt>
                <c:pt idx="1695">
                  <c:v>47.424025347844051</c:v>
                </c:pt>
                <c:pt idx="1696">
                  <c:v>47.424025347844051</c:v>
                </c:pt>
                <c:pt idx="1697">
                  <c:v>47.424025347844051</c:v>
                </c:pt>
                <c:pt idx="1698">
                  <c:v>47.623180327869107</c:v>
                </c:pt>
                <c:pt idx="1699">
                  <c:v>47.623180327869107</c:v>
                </c:pt>
                <c:pt idx="1700">
                  <c:v>47.623180327869107</c:v>
                </c:pt>
                <c:pt idx="1701">
                  <c:v>47.623180327869107</c:v>
                </c:pt>
                <c:pt idx="1702">
                  <c:v>47.623180327869107</c:v>
                </c:pt>
                <c:pt idx="1703">
                  <c:v>47.623180327869107</c:v>
                </c:pt>
                <c:pt idx="1704">
                  <c:v>47.681142857142845</c:v>
                </c:pt>
                <c:pt idx="1705">
                  <c:v>47.849142857142844</c:v>
                </c:pt>
                <c:pt idx="1706">
                  <c:v>48.00033333333333</c:v>
                </c:pt>
                <c:pt idx="1707">
                  <c:v>48.045833333333334</c:v>
                </c:pt>
                <c:pt idx="1708">
                  <c:v>48.045833333333334</c:v>
                </c:pt>
                <c:pt idx="1709">
                  <c:v>48.00033333333333</c:v>
                </c:pt>
                <c:pt idx="1710">
                  <c:v>47.849142857142844</c:v>
                </c:pt>
                <c:pt idx="1711">
                  <c:v>47.681142857142845</c:v>
                </c:pt>
                <c:pt idx="1712">
                  <c:v>47.623180327869107</c:v>
                </c:pt>
                <c:pt idx="1713">
                  <c:v>47.542877806860446</c:v>
                </c:pt>
                <c:pt idx="1714">
                  <c:v>47.424025347844051</c:v>
                </c:pt>
                <c:pt idx="1715">
                  <c:v>46.085365853658494</c:v>
                </c:pt>
                <c:pt idx="1716">
                  <c:v>46.388145816942043</c:v>
                </c:pt>
                <c:pt idx="1717">
                  <c:v>46.69083762537273</c:v>
                </c:pt>
                <c:pt idx="1718">
                  <c:v>46.920376415028862</c:v>
                </c:pt>
                <c:pt idx="1719">
                  <c:v>47.167931174637545</c:v>
                </c:pt>
                <c:pt idx="1720">
                  <c:v>47.167931174637545</c:v>
                </c:pt>
                <c:pt idx="1721">
                  <c:v>47.167931174637545</c:v>
                </c:pt>
                <c:pt idx="1722">
                  <c:v>47.167931174637545</c:v>
                </c:pt>
                <c:pt idx="1723">
                  <c:v>47.167931174637545</c:v>
                </c:pt>
                <c:pt idx="1724">
                  <c:v>47.424025347844051</c:v>
                </c:pt>
                <c:pt idx="1725">
                  <c:v>47.542877806860446</c:v>
                </c:pt>
                <c:pt idx="1726">
                  <c:v>47.542877806860446</c:v>
                </c:pt>
                <c:pt idx="1727">
                  <c:v>47.542877806860446</c:v>
                </c:pt>
                <c:pt idx="1728">
                  <c:v>47.542877806860446</c:v>
                </c:pt>
                <c:pt idx="1729">
                  <c:v>47.542877806860446</c:v>
                </c:pt>
                <c:pt idx="1730">
                  <c:v>47.542877806860446</c:v>
                </c:pt>
                <c:pt idx="1731">
                  <c:v>46.388145816942043</c:v>
                </c:pt>
                <c:pt idx="1732">
                  <c:v>46.388145816942043</c:v>
                </c:pt>
                <c:pt idx="1733">
                  <c:v>46.388145816942043</c:v>
                </c:pt>
                <c:pt idx="1734">
                  <c:v>46.388145816942043</c:v>
                </c:pt>
                <c:pt idx="1735">
                  <c:v>46.672793198299573</c:v>
                </c:pt>
                <c:pt idx="1736">
                  <c:v>46.847501791413897</c:v>
                </c:pt>
                <c:pt idx="1737">
                  <c:v>46.920376415028862</c:v>
                </c:pt>
                <c:pt idx="1738">
                  <c:v>47.167931174637545</c:v>
                </c:pt>
                <c:pt idx="1739">
                  <c:v>47.424025347844051</c:v>
                </c:pt>
                <c:pt idx="1740">
                  <c:v>47.424025347844051</c:v>
                </c:pt>
                <c:pt idx="1741">
                  <c:v>47.167931174637545</c:v>
                </c:pt>
                <c:pt idx="1742">
                  <c:v>46.920376415028862</c:v>
                </c:pt>
                <c:pt idx="1743">
                  <c:v>46.847501791413897</c:v>
                </c:pt>
                <c:pt idx="1744">
                  <c:v>46.672793198299573</c:v>
                </c:pt>
                <c:pt idx="1745">
                  <c:v>46.388145816942043</c:v>
                </c:pt>
                <c:pt idx="1746">
                  <c:v>46.085365853658494</c:v>
                </c:pt>
                <c:pt idx="1747">
                  <c:v>45.83900548307809</c:v>
                </c:pt>
                <c:pt idx="1748">
                  <c:v>45.795448487271763</c:v>
                </c:pt>
                <c:pt idx="1749">
                  <c:v>45.795448487271763</c:v>
                </c:pt>
                <c:pt idx="1750">
                  <c:v>45.795448487271763</c:v>
                </c:pt>
                <c:pt idx="1751">
                  <c:v>45.795448487271763</c:v>
                </c:pt>
                <c:pt idx="1752">
                  <c:v>47.623180327869107</c:v>
                </c:pt>
                <c:pt idx="1753">
                  <c:v>47.623180327869107</c:v>
                </c:pt>
                <c:pt idx="1754">
                  <c:v>47.681142857142845</c:v>
                </c:pt>
                <c:pt idx="1755">
                  <c:v>47.681142857142845</c:v>
                </c:pt>
                <c:pt idx="1756">
                  <c:v>47.681142857142845</c:v>
                </c:pt>
                <c:pt idx="1757">
                  <c:v>47.681142857142845</c:v>
                </c:pt>
                <c:pt idx="1758">
                  <c:v>47.681142857142845</c:v>
                </c:pt>
                <c:pt idx="1759">
                  <c:v>47.681142857142845</c:v>
                </c:pt>
                <c:pt idx="1760">
                  <c:v>47.623180327869107</c:v>
                </c:pt>
                <c:pt idx="1761">
                  <c:v>47.542877806860446</c:v>
                </c:pt>
                <c:pt idx="1762">
                  <c:v>47.424025347844051</c:v>
                </c:pt>
                <c:pt idx="1763">
                  <c:v>47.167931174637545</c:v>
                </c:pt>
                <c:pt idx="1764">
                  <c:v>46.920376415028862</c:v>
                </c:pt>
                <c:pt idx="1765">
                  <c:v>46.847501791413897</c:v>
                </c:pt>
                <c:pt idx="1766">
                  <c:v>46.672793198299573</c:v>
                </c:pt>
                <c:pt idx="1767">
                  <c:v>46.388145816942043</c:v>
                </c:pt>
                <c:pt idx="1768">
                  <c:v>47.849142857142844</c:v>
                </c:pt>
                <c:pt idx="1769">
                  <c:v>47.849142857142844</c:v>
                </c:pt>
                <c:pt idx="1770">
                  <c:v>47.849142857142844</c:v>
                </c:pt>
                <c:pt idx="1771">
                  <c:v>47.849142857142844</c:v>
                </c:pt>
                <c:pt idx="1772">
                  <c:v>47.849142857142844</c:v>
                </c:pt>
                <c:pt idx="1773">
                  <c:v>47.849142857142844</c:v>
                </c:pt>
                <c:pt idx="1774">
                  <c:v>47.849142857142844</c:v>
                </c:pt>
                <c:pt idx="1775">
                  <c:v>47.849142857142844</c:v>
                </c:pt>
                <c:pt idx="1776">
                  <c:v>48.029500000000013</c:v>
                </c:pt>
                <c:pt idx="1777">
                  <c:v>48.045833333333334</c:v>
                </c:pt>
                <c:pt idx="1778">
                  <c:v>48.045833333333334</c:v>
                </c:pt>
                <c:pt idx="1779">
                  <c:v>48.045833333333334</c:v>
                </c:pt>
                <c:pt idx="1780">
                  <c:v>48.045833333333334</c:v>
                </c:pt>
                <c:pt idx="1781">
                  <c:v>48.045833333333334</c:v>
                </c:pt>
                <c:pt idx="1782">
                  <c:v>48.045833333333334</c:v>
                </c:pt>
                <c:pt idx="1783">
                  <c:v>48.00033333333333</c:v>
                </c:pt>
                <c:pt idx="1784">
                  <c:v>47.849142857142844</c:v>
                </c:pt>
                <c:pt idx="1785">
                  <c:v>47.681142857142845</c:v>
                </c:pt>
                <c:pt idx="1786">
                  <c:v>47.623180327869107</c:v>
                </c:pt>
                <c:pt idx="1787">
                  <c:v>47.58489461358279</c:v>
                </c:pt>
                <c:pt idx="1788">
                  <c:v>47.599932207568365</c:v>
                </c:pt>
                <c:pt idx="1789">
                  <c:v>47.624751879699247</c:v>
                </c:pt>
                <c:pt idx="1790">
                  <c:v>47.681142857142845</c:v>
                </c:pt>
                <c:pt idx="1791">
                  <c:v>47.849142857142844</c:v>
                </c:pt>
                <c:pt idx="1792">
                  <c:v>48.081147286821711</c:v>
                </c:pt>
                <c:pt idx="1793">
                  <c:v>48.202783650458073</c:v>
                </c:pt>
                <c:pt idx="1794">
                  <c:v>48.202783650458073</c:v>
                </c:pt>
                <c:pt idx="1795">
                  <c:v>48.202783650458073</c:v>
                </c:pt>
                <c:pt idx="1796">
                  <c:v>48.202783650458073</c:v>
                </c:pt>
                <c:pt idx="1797">
                  <c:v>48.202783650458073</c:v>
                </c:pt>
                <c:pt idx="1798">
                  <c:v>48.202783650458073</c:v>
                </c:pt>
                <c:pt idx="1799">
                  <c:v>48.081147286821711</c:v>
                </c:pt>
                <c:pt idx="1800">
                  <c:v>47.849142857142844</c:v>
                </c:pt>
                <c:pt idx="1801">
                  <c:v>47.849142857142844</c:v>
                </c:pt>
                <c:pt idx="1802">
                  <c:v>47.849142857142844</c:v>
                </c:pt>
                <c:pt idx="1803">
                  <c:v>47.849142857142844</c:v>
                </c:pt>
                <c:pt idx="1804">
                  <c:v>47.849142857142844</c:v>
                </c:pt>
                <c:pt idx="1805">
                  <c:v>47.849142857142844</c:v>
                </c:pt>
                <c:pt idx="1806">
                  <c:v>47.849142857142844</c:v>
                </c:pt>
                <c:pt idx="1807">
                  <c:v>47.849142857142844</c:v>
                </c:pt>
                <c:pt idx="1808">
                  <c:v>47.849142857142844</c:v>
                </c:pt>
                <c:pt idx="1809">
                  <c:v>47.849142857142844</c:v>
                </c:pt>
                <c:pt idx="1810">
                  <c:v>47.849142857142844</c:v>
                </c:pt>
                <c:pt idx="1811">
                  <c:v>47.681142857142845</c:v>
                </c:pt>
                <c:pt idx="1812">
                  <c:v>47.849142857142844</c:v>
                </c:pt>
                <c:pt idx="1813">
                  <c:v>47.849142857142844</c:v>
                </c:pt>
                <c:pt idx="1814">
                  <c:v>47.849142857142844</c:v>
                </c:pt>
                <c:pt idx="1815">
                  <c:v>47.849142857142844</c:v>
                </c:pt>
                <c:pt idx="1816">
                  <c:v>47.849142857142844</c:v>
                </c:pt>
                <c:pt idx="1817">
                  <c:v>47.849142857142844</c:v>
                </c:pt>
                <c:pt idx="1818">
                  <c:v>47.849142857142844</c:v>
                </c:pt>
                <c:pt idx="1819">
                  <c:v>48.081147286821711</c:v>
                </c:pt>
                <c:pt idx="1820">
                  <c:v>48.202783650458073</c:v>
                </c:pt>
                <c:pt idx="1821">
                  <c:v>48.251696065128897</c:v>
                </c:pt>
                <c:pt idx="1822">
                  <c:v>48.251696065128897</c:v>
                </c:pt>
                <c:pt idx="1823">
                  <c:v>48.251696065128897</c:v>
                </c:pt>
                <c:pt idx="1824">
                  <c:v>48.202783650458073</c:v>
                </c:pt>
                <c:pt idx="1825">
                  <c:v>48.081147286821711</c:v>
                </c:pt>
                <c:pt idx="1826">
                  <c:v>47.849142857142844</c:v>
                </c:pt>
                <c:pt idx="1827">
                  <c:v>47.681142857142845</c:v>
                </c:pt>
                <c:pt idx="1828">
                  <c:v>47.629970149253971</c:v>
                </c:pt>
                <c:pt idx="1829">
                  <c:v>47.606722028953229</c:v>
                </c:pt>
                <c:pt idx="1830">
                  <c:v>47.599932207568365</c:v>
                </c:pt>
                <c:pt idx="1831">
                  <c:v>47.58489461358279</c:v>
                </c:pt>
                <c:pt idx="1832">
                  <c:v>47.466042154566743</c:v>
                </c:pt>
                <c:pt idx="1833">
                  <c:v>47.629970149253971</c:v>
                </c:pt>
                <c:pt idx="1834">
                  <c:v>47.629970149253971</c:v>
                </c:pt>
                <c:pt idx="1835">
                  <c:v>47.629970149253971</c:v>
                </c:pt>
                <c:pt idx="1836">
                  <c:v>47.629970149253971</c:v>
                </c:pt>
                <c:pt idx="1837">
                  <c:v>47.629970149253971</c:v>
                </c:pt>
                <c:pt idx="1838">
                  <c:v>47.629970149253971</c:v>
                </c:pt>
                <c:pt idx="1839">
                  <c:v>47.629970149253971</c:v>
                </c:pt>
                <c:pt idx="1840">
                  <c:v>47.629970149253971</c:v>
                </c:pt>
                <c:pt idx="1841">
                  <c:v>47.629970149253971</c:v>
                </c:pt>
                <c:pt idx="1842">
                  <c:v>47.629970149253971</c:v>
                </c:pt>
                <c:pt idx="1843">
                  <c:v>47.629970149253971</c:v>
                </c:pt>
                <c:pt idx="1844">
                  <c:v>47.629970149253971</c:v>
                </c:pt>
                <c:pt idx="1845">
                  <c:v>47.629970149253971</c:v>
                </c:pt>
                <c:pt idx="1846">
                  <c:v>47.629970149253971</c:v>
                </c:pt>
                <c:pt idx="1847">
                  <c:v>47.629970149253971</c:v>
                </c:pt>
                <c:pt idx="1848">
                  <c:v>47.629970149253971</c:v>
                </c:pt>
                <c:pt idx="1849">
                  <c:v>47.629970149253971</c:v>
                </c:pt>
                <c:pt idx="1850">
                  <c:v>47.629970149253971</c:v>
                </c:pt>
                <c:pt idx="1851">
                  <c:v>48.159000227998177</c:v>
                </c:pt>
                <c:pt idx="1852">
                  <c:v>48.159000227998177</c:v>
                </c:pt>
                <c:pt idx="1853">
                  <c:v>48.159000227998177</c:v>
                </c:pt>
                <c:pt idx="1854">
                  <c:v>48.159000227998177</c:v>
                </c:pt>
                <c:pt idx="1855">
                  <c:v>48.159000227998177</c:v>
                </c:pt>
                <c:pt idx="1856">
                  <c:v>48.159000227998177</c:v>
                </c:pt>
                <c:pt idx="1857">
                  <c:v>48.159000227998177</c:v>
                </c:pt>
                <c:pt idx="1858">
                  <c:v>48.159000227998177</c:v>
                </c:pt>
                <c:pt idx="1859">
                  <c:v>48.159000227998177</c:v>
                </c:pt>
                <c:pt idx="1860">
                  <c:v>48.061852941176468</c:v>
                </c:pt>
                <c:pt idx="1861">
                  <c:v>47.849142857142844</c:v>
                </c:pt>
                <c:pt idx="1862">
                  <c:v>47.849142857142844</c:v>
                </c:pt>
                <c:pt idx="1863">
                  <c:v>47.849142857142844</c:v>
                </c:pt>
                <c:pt idx="1864">
                  <c:v>47.849142857142844</c:v>
                </c:pt>
                <c:pt idx="1865">
                  <c:v>47.849142857142844</c:v>
                </c:pt>
                <c:pt idx="1866">
                  <c:v>47.849142857142844</c:v>
                </c:pt>
                <c:pt idx="1867">
                  <c:v>47.849142857142844</c:v>
                </c:pt>
                <c:pt idx="1868">
                  <c:v>47.849142857142844</c:v>
                </c:pt>
                <c:pt idx="1869">
                  <c:v>47.849142857142844</c:v>
                </c:pt>
                <c:pt idx="1870">
                  <c:v>47.681142857142845</c:v>
                </c:pt>
                <c:pt idx="1871">
                  <c:v>47.629970149253971</c:v>
                </c:pt>
                <c:pt idx="1872">
                  <c:v>48.343942054433704</c:v>
                </c:pt>
                <c:pt idx="1873">
                  <c:v>48.343942054433704</c:v>
                </c:pt>
                <c:pt idx="1874">
                  <c:v>48.343942054433704</c:v>
                </c:pt>
                <c:pt idx="1875">
                  <c:v>48.343942054433704</c:v>
                </c:pt>
                <c:pt idx="1876">
                  <c:v>48.343942054433704</c:v>
                </c:pt>
                <c:pt idx="1877">
                  <c:v>48.771575783598109</c:v>
                </c:pt>
                <c:pt idx="1878">
                  <c:v>49.201722842422072</c:v>
                </c:pt>
                <c:pt idx="1879">
                  <c:v>49.201722842422072</c:v>
                </c:pt>
                <c:pt idx="1880">
                  <c:v>49.201722842422072</c:v>
                </c:pt>
                <c:pt idx="1881">
                  <c:v>49.201722842422072</c:v>
                </c:pt>
                <c:pt idx="1882">
                  <c:v>49.201722842422072</c:v>
                </c:pt>
                <c:pt idx="1883">
                  <c:v>49.201722842422072</c:v>
                </c:pt>
                <c:pt idx="1884">
                  <c:v>48.771575783598109</c:v>
                </c:pt>
                <c:pt idx="1885">
                  <c:v>48.343942054433704</c:v>
                </c:pt>
                <c:pt idx="1886">
                  <c:v>48.251696065128897</c:v>
                </c:pt>
                <c:pt idx="1887">
                  <c:v>48.202783650458073</c:v>
                </c:pt>
                <c:pt idx="1888">
                  <c:v>48.159000227998177</c:v>
                </c:pt>
                <c:pt idx="1889">
                  <c:v>48.251696065128897</c:v>
                </c:pt>
                <c:pt idx="1890">
                  <c:v>48.251696065128897</c:v>
                </c:pt>
                <c:pt idx="1891">
                  <c:v>48.251696065128897</c:v>
                </c:pt>
                <c:pt idx="1892">
                  <c:v>48.251696065128897</c:v>
                </c:pt>
                <c:pt idx="1893">
                  <c:v>48.343942054433704</c:v>
                </c:pt>
                <c:pt idx="1894">
                  <c:v>48.771575783598109</c:v>
                </c:pt>
                <c:pt idx="1895">
                  <c:v>49.201722842422072</c:v>
                </c:pt>
                <c:pt idx="1896">
                  <c:v>49.505594629156008</c:v>
                </c:pt>
                <c:pt idx="1897">
                  <c:v>49.834949832775919</c:v>
                </c:pt>
                <c:pt idx="1898">
                  <c:v>49.950678733031644</c:v>
                </c:pt>
                <c:pt idx="1899">
                  <c:v>50.007516339869312</c:v>
                </c:pt>
                <c:pt idx="1900">
                  <c:v>50.007516339869312</c:v>
                </c:pt>
                <c:pt idx="1901">
                  <c:v>49.950678733031644</c:v>
                </c:pt>
                <c:pt idx="1902">
                  <c:v>49.834949832775919</c:v>
                </c:pt>
                <c:pt idx="1903">
                  <c:v>49.505594629156008</c:v>
                </c:pt>
                <c:pt idx="1904">
                  <c:v>49.201722842422072</c:v>
                </c:pt>
                <c:pt idx="1905">
                  <c:v>48.771575783598109</c:v>
                </c:pt>
                <c:pt idx="1906">
                  <c:v>48.343942054433704</c:v>
                </c:pt>
                <c:pt idx="1907">
                  <c:v>48.343942054433704</c:v>
                </c:pt>
                <c:pt idx="1908">
                  <c:v>48.771575783598109</c:v>
                </c:pt>
                <c:pt idx="1909">
                  <c:v>49.201722842422072</c:v>
                </c:pt>
                <c:pt idx="1910">
                  <c:v>49.505594629156008</c:v>
                </c:pt>
                <c:pt idx="1911">
                  <c:v>49.505594629156008</c:v>
                </c:pt>
                <c:pt idx="1912">
                  <c:v>49.201722842422072</c:v>
                </c:pt>
                <c:pt idx="1913">
                  <c:v>48.771575783598109</c:v>
                </c:pt>
                <c:pt idx="1914">
                  <c:v>48.343942054433704</c:v>
                </c:pt>
                <c:pt idx="1915">
                  <c:v>48.251696065128897</c:v>
                </c:pt>
                <c:pt idx="1916">
                  <c:v>49.505594629156008</c:v>
                </c:pt>
                <c:pt idx="1917">
                  <c:v>49.505594629156008</c:v>
                </c:pt>
                <c:pt idx="1918">
                  <c:v>49.505594629156008</c:v>
                </c:pt>
                <c:pt idx="1919">
                  <c:v>49.505594629156008</c:v>
                </c:pt>
                <c:pt idx="1920">
                  <c:v>49.201722842422072</c:v>
                </c:pt>
                <c:pt idx="1921">
                  <c:v>48.771575783598109</c:v>
                </c:pt>
                <c:pt idx="1922">
                  <c:v>48.343942054433704</c:v>
                </c:pt>
                <c:pt idx="1923">
                  <c:v>48.251696065128897</c:v>
                </c:pt>
                <c:pt idx="1924">
                  <c:v>48.251696065128897</c:v>
                </c:pt>
                <c:pt idx="1925">
                  <c:v>48.251696065128897</c:v>
                </c:pt>
                <c:pt idx="1926">
                  <c:v>48.251696065128897</c:v>
                </c:pt>
                <c:pt idx="1927">
                  <c:v>48.251696065128897</c:v>
                </c:pt>
                <c:pt idx="1928">
                  <c:v>49.834949832775919</c:v>
                </c:pt>
                <c:pt idx="1929">
                  <c:v>49.950678733031644</c:v>
                </c:pt>
                <c:pt idx="1930">
                  <c:v>50.007516339869312</c:v>
                </c:pt>
                <c:pt idx="1931">
                  <c:v>50.083760683760289</c:v>
                </c:pt>
                <c:pt idx="1932">
                  <c:v>50.083760683760289</c:v>
                </c:pt>
                <c:pt idx="1933">
                  <c:v>50.007516339869312</c:v>
                </c:pt>
                <c:pt idx="1934">
                  <c:v>49.950678733031644</c:v>
                </c:pt>
                <c:pt idx="1935">
                  <c:v>49.834949832775919</c:v>
                </c:pt>
                <c:pt idx="1936">
                  <c:v>49.505594629156008</c:v>
                </c:pt>
                <c:pt idx="1937">
                  <c:v>49.505594629156008</c:v>
                </c:pt>
                <c:pt idx="1938">
                  <c:v>49.505594629156008</c:v>
                </c:pt>
                <c:pt idx="1939">
                  <c:v>49.505594629156008</c:v>
                </c:pt>
                <c:pt idx="1940">
                  <c:v>49.505594629156008</c:v>
                </c:pt>
                <c:pt idx="1941">
                  <c:v>49.505594629156008</c:v>
                </c:pt>
                <c:pt idx="1942">
                  <c:v>49.505594629156008</c:v>
                </c:pt>
                <c:pt idx="1943">
                  <c:v>49.505594629156008</c:v>
                </c:pt>
                <c:pt idx="1944">
                  <c:v>48.824434689397847</c:v>
                </c:pt>
                <c:pt idx="1945">
                  <c:v>48.824434689397847</c:v>
                </c:pt>
                <c:pt idx="1946">
                  <c:v>48.824434689397847</c:v>
                </c:pt>
                <c:pt idx="1947">
                  <c:v>48.824434689397847</c:v>
                </c:pt>
                <c:pt idx="1948">
                  <c:v>48.824434689397847</c:v>
                </c:pt>
                <c:pt idx="1949">
                  <c:v>49.201722842422072</c:v>
                </c:pt>
                <c:pt idx="1950">
                  <c:v>49.505594629156008</c:v>
                </c:pt>
                <c:pt idx="1951">
                  <c:v>49.854859335038107</c:v>
                </c:pt>
                <c:pt idx="1952">
                  <c:v>50.007516339869312</c:v>
                </c:pt>
                <c:pt idx="1953">
                  <c:v>50.252149229521613</c:v>
                </c:pt>
                <c:pt idx="1954">
                  <c:v>50.083760683760289</c:v>
                </c:pt>
                <c:pt idx="1955">
                  <c:v>50.007516339869312</c:v>
                </c:pt>
                <c:pt idx="1956">
                  <c:v>49.950678733031644</c:v>
                </c:pt>
                <c:pt idx="1957">
                  <c:v>49.834949832775919</c:v>
                </c:pt>
                <c:pt idx="1958">
                  <c:v>49.505594629156008</c:v>
                </c:pt>
                <c:pt idx="1959">
                  <c:v>49.505594629156008</c:v>
                </c:pt>
                <c:pt idx="1960">
                  <c:v>49.505594629156008</c:v>
                </c:pt>
                <c:pt idx="1961">
                  <c:v>49.505594629156008</c:v>
                </c:pt>
                <c:pt idx="1962">
                  <c:v>49.505594629156008</c:v>
                </c:pt>
                <c:pt idx="1963">
                  <c:v>49.785649133475218</c:v>
                </c:pt>
                <c:pt idx="1964">
                  <c:v>49.785649133475218</c:v>
                </c:pt>
                <c:pt idx="1965">
                  <c:v>49.785649133475218</c:v>
                </c:pt>
                <c:pt idx="1966">
                  <c:v>49.785649133475218</c:v>
                </c:pt>
                <c:pt idx="1967">
                  <c:v>49.785649133475218</c:v>
                </c:pt>
                <c:pt idx="1968">
                  <c:v>49.505594629156008</c:v>
                </c:pt>
                <c:pt idx="1969">
                  <c:v>49.201722842422072</c:v>
                </c:pt>
                <c:pt idx="1970">
                  <c:v>49.201722842422072</c:v>
                </c:pt>
                <c:pt idx="1971">
                  <c:v>49.201722842422072</c:v>
                </c:pt>
                <c:pt idx="1972">
                  <c:v>49.201722842422072</c:v>
                </c:pt>
                <c:pt idx="1973">
                  <c:v>48.824434689397847</c:v>
                </c:pt>
                <c:pt idx="1974">
                  <c:v>48.824434689397847</c:v>
                </c:pt>
                <c:pt idx="1975">
                  <c:v>49.201722842422072</c:v>
                </c:pt>
                <c:pt idx="1976">
                  <c:v>49.336029411764258</c:v>
                </c:pt>
                <c:pt idx="1977">
                  <c:v>49.336029411764258</c:v>
                </c:pt>
                <c:pt idx="1978">
                  <c:v>49.336029411764258</c:v>
                </c:pt>
                <c:pt idx="1979">
                  <c:v>49.336029411764258</c:v>
                </c:pt>
                <c:pt idx="1980">
                  <c:v>49.336029411764258</c:v>
                </c:pt>
                <c:pt idx="1981">
                  <c:v>49.201722842422072</c:v>
                </c:pt>
                <c:pt idx="1982">
                  <c:v>49.201722842422072</c:v>
                </c:pt>
                <c:pt idx="1983">
                  <c:v>49.201722842422072</c:v>
                </c:pt>
                <c:pt idx="1984">
                  <c:v>49.201722842422072</c:v>
                </c:pt>
                <c:pt idx="1985">
                  <c:v>49.201722842422072</c:v>
                </c:pt>
                <c:pt idx="1986">
                  <c:v>49.201722842422072</c:v>
                </c:pt>
                <c:pt idx="1987">
                  <c:v>49.201722842422072</c:v>
                </c:pt>
                <c:pt idx="1988">
                  <c:v>49.201722842422072</c:v>
                </c:pt>
                <c:pt idx="1989">
                  <c:v>47.70874792703151</c:v>
                </c:pt>
                <c:pt idx="1990">
                  <c:v>47.972630718954363</c:v>
                </c:pt>
                <c:pt idx="1991">
                  <c:v>48.207912642669243</c:v>
                </c:pt>
                <c:pt idx="1992">
                  <c:v>48.343733460357775</c:v>
                </c:pt>
                <c:pt idx="1993">
                  <c:v>48.411556111806163</c:v>
                </c:pt>
                <c:pt idx="1994">
                  <c:v>48.464623611681994</c:v>
                </c:pt>
                <c:pt idx="1995">
                  <c:v>48.824434689397847</c:v>
                </c:pt>
                <c:pt idx="1996">
                  <c:v>48.824434689397847</c:v>
                </c:pt>
                <c:pt idx="1997">
                  <c:v>48.464623611681994</c:v>
                </c:pt>
                <c:pt idx="1998">
                  <c:v>48.464623611681994</c:v>
                </c:pt>
                <c:pt idx="1999">
                  <c:v>48.464623611681994</c:v>
                </c:pt>
                <c:pt idx="2000">
                  <c:v>48.464623611681994</c:v>
                </c:pt>
                <c:pt idx="2001">
                  <c:v>48.464623611681994</c:v>
                </c:pt>
                <c:pt idx="2002">
                  <c:v>48.464623611681994</c:v>
                </c:pt>
                <c:pt idx="2003">
                  <c:v>48.464623611681994</c:v>
                </c:pt>
                <c:pt idx="2004">
                  <c:v>48.464623611681994</c:v>
                </c:pt>
                <c:pt idx="2005">
                  <c:v>48.464623611681994</c:v>
                </c:pt>
                <c:pt idx="2006">
                  <c:v>46.73383733055266</c:v>
                </c:pt>
                <c:pt idx="2007">
                  <c:v>46.73383733055266</c:v>
                </c:pt>
                <c:pt idx="2008">
                  <c:v>47.071029448779257</c:v>
                </c:pt>
                <c:pt idx="2009">
                  <c:v>47.561398467432944</c:v>
                </c:pt>
                <c:pt idx="2010">
                  <c:v>47.972630718954363</c:v>
                </c:pt>
                <c:pt idx="2011">
                  <c:v>48.275526700041986</c:v>
                </c:pt>
                <c:pt idx="2012">
                  <c:v>48.411556111806163</c:v>
                </c:pt>
                <c:pt idx="2013">
                  <c:v>48.411556111806163</c:v>
                </c:pt>
                <c:pt idx="2014">
                  <c:v>48.411556111806163</c:v>
                </c:pt>
                <c:pt idx="2015">
                  <c:v>48.411556111806163</c:v>
                </c:pt>
                <c:pt idx="2016">
                  <c:v>48.411556111806163</c:v>
                </c:pt>
                <c:pt idx="2017">
                  <c:v>48.343733460357775</c:v>
                </c:pt>
                <c:pt idx="2018">
                  <c:v>48.207912642669243</c:v>
                </c:pt>
                <c:pt idx="2019">
                  <c:v>47.972630718954363</c:v>
                </c:pt>
                <c:pt idx="2020">
                  <c:v>47.70874792703151</c:v>
                </c:pt>
                <c:pt idx="2021">
                  <c:v>47.464590838909245</c:v>
                </c:pt>
                <c:pt idx="2022">
                  <c:v>46.73383733055266</c:v>
                </c:pt>
                <c:pt idx="2023">
                  <c:v>47.071029448779257</c:v>
                </c:pt>
                <c:pt idx="2024">
                  <c:v>47.561398467432944</c:v>
                </c:pt>
                <c:pt idx="2025">
                  <c:v>47.956831831831835</c:v>
                </c:pt>
                <c:pt idx="2026">
                  <c:v>48.123906995230527</c:v>
                </c:pt>
                <c:pt idx="2027">
                  <c:v>48.275526700041986</c:v>
                </c:pt>
                <c:pt idx="2028">
                  <c:v>48.123906995230527</c:v>
                </c:pt>
                <c:pt idx="2029">
                  <c:v>47.956831831831835</c:v>
                </c:pt>
                <c:pt idx="2030">
                  <c:v>47.561398467432944</c:v>
                </c:pt>
                <c:pt idx="2031">
                  <c:v>47.071029448779257</c:v>
                </c:pt>
                <c:pt idx="2032">
                  <c:v>46.73383733055266</c:v>
                </c:pt>
                <c:pt idx="2033">
                  <c:v>45.896516197048115</c:v>
                </c:pt>
                <c:pt idx="2034">
                  <c:v>46.307062199185474</c:v>
                </c:pt>
                <c:pt idx="2035">
                  <c:v>46.544031311154598</c:v>
                </c:pt>
                <c:pt idx="2036">
                  <c:v>46.73383733055266</c:v>
                </c:pt>
                <c:pt idx="2037">
                  <c:v>47.071029448779257</c:v>
                </c:pt>
                <c:pt idx="2038">
                  <c:v>47.561398467432944</c:v>
                </c:pt>
                <c:pt idx="2039">
                  <c:v>47.561398467432944</c:v>
                </c:pt>
                <c:pt idx="2040">
                  <c:v>47.561398467432944</c:v>
                </c:pt>
                <c:pt idx="2041">
                  <c:v>47.561398467432944</c:v>
                </c:pt>
                <c:pt idx="2042">
                  <c:v>47.561398467432944</c:v>
                </c:pt>
                <c:pt idx="2043">
                  <c:v>47.561398467432944</c:v>
                </c:pt>
                <c:pt idx="2044">
                  <c:v>47.071029448779257</c:v>
                </c:pt>
                <c:pt idx="2045">
                  <c:v>47.071029448779257</c:v>
                </c:pt>
                <c:pt idx="2046">
                  <c:v>47.071029448779257</c:v>
                </c:pt>
                <c:pt idx="2047">
                  <c:v>46.73383733055266</c:v>
                </c:pt>
                <c:pt idx="2048">
                  <c:v>46.544031311154598</c:v>
                </c:pt>
                <c:pt idx="2049">
                  <c:v>46.544031311154598</c:v>
                </c:pt>
                <c:pt idx="2050">
                  <c:v>46.544031311154598</c:v>
                </c:pt>
                <c:pt idx="2051">
                  <c:v>46.544031311154598</c:v>
                </c:pt>
                <c:pt idx="2052">
                  <c:v>46.544031311154598</c:v>
                </c:pt>
                <c:pt idx="2053">
                  <c:v>46.544031311154598</c:v>
                </c:pt>
                <c:pt idx="2054">
                  <c:v>46.544031311154598</c:v>
                </c:pt>
                <c:pt idx="2055">
                  <c:v>45.173687467275592</c:v>
                </c:pt>
                <c:pt idx="2056">
                  <c:v>45.23237805760602</c:v>
                </c:pt>
                <c:pt idx="2057">
                  <c:v>45.258503401360315</c:v>
                </c:pt>
                <c:pt idx="2058">
                  <c:v>45.308239852232013</c:v>
                </c:pt>
                <c:pt idx="2059">
                  <c:v>45.422185430463571</c:v>
                </c:pt>
                <c:pt idx="2060">
                  <c:v>45.562056737588662</c:v>
                </c:pt>
                <c:pt idx="2061">
                  <c:v>45.896516197048115</c:v>
                </c:pt>
                <c:pt idx="2062">
                  <c:v>46.281827880511997</c:v>
                </c:pt>
                <c:pt idx="2063">
                  <c:v>46.281827880511997</c:v>
                </c:pt>
                <c:pt idx="2064">
                  <c:v>46.281827880511997</c:v>
                </c:pt>
                <c:pt idx="2065">
                  <c:v>46.281827880511997</c:v>
                </c:pt>
                <c:pt idx="2066">
                  <c:v>46.281827880511997</c:v>
                </c:pt>
                <c:pt idx="2067">
                  <c:v>46.281827880511997</c:v>
                </c:pt>
                <c:pt idx="2068">
                  <c:v>46.281827880511997</c:v>
                </c:pt>
                <c:pt idx="2069">
                  <c:v>46.307062199185474</c:v>
                </c:pt>
                <c:pt idx="2070">
                  <c:v>46.544031311154598</c:v>
                </c:pt>
                <c:pt idx="2071">
                  <c:v>46.73383733055266</c:v>
                </c:pt>
                <c:pt idx="2072">
                  <c:v>46.73383733055266</c:v>
                </c:pt>
                <c:pt idx="2073">
                  <c:v>46.73383733055266</c:v>
                </c:pt>
                <c:pt idx="2074">
                  <c:v>46.73383733055266</c:v>
                </c:pt>
                <c:pt idx="2075">
                  <c:v>46.544031311154598</c:v>
                </c:pt>
                <c:pt idx="2076">
                  <c:v>46.307062199185474</c:v>
                </c:pt>
                <c:pt idx="2077">
                  <c:v>45.896516197048115</c:v>
                </c:pt>
                <c:pt idx="2078">
                  <c:v>45.562056737588662</c:v>
                </c:pt>
                <c:pt idx="2079">
                  <c:v>44.979842305345421</c:v>
                </c:pt>
                <c:pt idx="2080">
                  <c:v>44.979842305345421</c:v>
                </c:pt>
                <c:pt idx="2081">
                  <c:v>44.979842305345421</c:v>
                </c:pt>
                <c:pt idx="2082">
                  <c:v>44.979842305345421</c:v>
                </c:pt>
                <c:pt idx="2083">
                  <c:v>45.173687467275592</c:v>
                </c:pt>
                <c:pt idx="2084">
                  <c:v>45.23237805760602</c:v>
                </c:pt>
                <c:pt idx="2085">
                  <c:v>45.258503401360315</c:v>
                </c:pt>
                <c:pt idx="2086">
                  <c:v>45.308239852232013</c:v>
                </c:pt>
                <c:pt idx="2087">
                  <c:v>45.422185430463571</c:v>
                </c:pt>
                <c:pt idx="2088">
                  <c:v>45.562056737588662</c:v>
                </c:pt>
                <c:pt idx="2089">
                  <c:v>45.562056737588662</c:v>
                </c:pt>
                <c:pt idx="2090">
                  <c:v>45.422185430463571</c:v>
                </c:pt>
                <c:pt idx="2091">
                  <c:v>45.308239852232013</c:v>
                </c:pt>
                <c:pt idx="2092">
                  <c:v>45.258503401360315</c:v>
                </c:pt>
                <c:pt idx="2093">
                  <c:v>45.23237805760602</c:v>
                </c:pt>
                <c:pt idx="2094">
                  <c:v>45.173687467275592</c:v>
                </c:pt>
                <c:pt idx="2095">
                  <c:v>44.979842305345421</c:v>
                </c:pt>
                <c:pt idx="2096">
                  <c:v>44.979842305345421</c:v>
                </c:pt>
                <c:pt idx="2097">
                  <c:v>45.258503401360315</c:v>
                </c:pt>
                <c:pt idx="2098">
                  <c:v>45.308239852232013</c:v>
                </c:pt>
                <c:pt idx="2099">
                  <c:v>45.422185430463571</c:v>
                </c:pt>
                <c:pt idx="2100">
                  <c:v>45.422185430463571</c:v>
                </c:pt>
                <c:pt idx="2101">
                  <c:v>45.422185430463571</c:v>
                </c:pt>
                <c:pt idx="2102">
                  <c:v>45.422185430463571</c:v>
                </c:pt>
                <c:pt idx="2103">
                  <c:v>45.422185430463571</c:v>
                </c:pt>
                <c:pt idx="2104">
                  <c:v>45.422185430463571</c:v>
                </c:pt>
                <c:pt idx="2105">
                  <c:v>45.422185430463571</c:v>
                </c:pt>
                <c:pt idx="2106">
                  <c:v>45.308239852232013</c:v>
                </c:pt>
                <c:pt idx="2107">
                  <c:v>45.258503401360315</c:v>
                </c:pt>
                <c:pt idx="2108">
                  <c:v>45.258503401360315</c:v>
                </c:pt>
                <c:pt idx="2109">
                  <c:v>45.258503401360315</c:v>
                </c:pt>
                <c:pt idx="2110">
                  <c:v>45.258503401360315</c:v>
                </c:pt>
                <c:pt idx="2111">
                  <c:v>45.23237805760602</c:v>
                </c:pt>
                <c:pt idx="2112">
                  <c:v>45.173687467275592</c:v>
                </c:pt>
                <c:pt idx="2113">
                  <c:v>44.979842305345421</c:v>
                </c:pt>
                <c:pt idx="2114">
                  <c:v>45.173687467275592</c:v>
                </c:pt>
                <c:pt idx="2115">
                  <c:v>45.23237805760602</c:v>
                </c:pt>
                <c:pt idx="2116">
                  <c:v>45.258503401360315</c:v>
                </c:pt>
                <c:pt idx="2117">
                  <c:v>45.308239852232013</c:v>
                </c:pt>
                <c:pt idx="2118">
                  <c:v>45.422185430463571</c:v>
                </c:pt>
                <c:pt idx="2119">
                  <c:v>45.562056737588662</c:v>
                </c:pt>
                <c:pt idx="2120">
                  <c:v>45.896516197048115</c:v>
                </c:pt>
                <c:pt idx="2121">
                  <c:v>45.896516197048115</c:v>
                </c:pt>
                <c:pt idx="2122">
                  <c:v>45.896516197048115</c:v>
                </c:pt>
                <c:pt idx="2123">
                  <c:v>45.562056737588662</c:v>
                </c:pt>
                <c:pt idx="2124">
                  <c:v>45.422185430463571</c:v>
                </c:pt>
                <c:pt idx="2125">
                  <c:v>45.308239852232013</c:v>
                </c:pt>
                <c:pt idx="2126">
                  <c:v>45.258503401360315</c:v>
                </c:pt>
                <c:pt idx="2127">
                  <c:v>45.23237805760602</c:v>
                </c:pt>
                <c:pt idx="2128">
                  <c:v>45.23237805760602</c:v>
                </c:pt>
                <c:pt idx="2129">
                  <c:v>45.23237805760602</c:v>
                </c:pt>
                <c:pt idx="2130">
                  <c:v>44.662868751104043</c:v>
                </c:pt>
                <c:pt idx="2131">
                  <c:v>44.795168883404436</c:v>
                </c:pt>
                <c:pt idx="2132">
                  <c:v>44.979842305345421</c:v>
                </c:pt>
                <c:pt idx="2133">
                  <c:v>45.186207368853545</c:v>
                </c:pt>
                <c:pt idx="2134">
                  <c:v>45.258503401360315</c:v>
                </c:pt>
                <c:pt idx="2135">
                  <c:v>45.308239852232013</c:v>
                </c:pt>
                <c:pt idx="2136">
                  <c:v>45.422185430463571</c:v>
                </c:pt>
                <c:pt idx="2137">
                  <c:v>45.422185430463571</c:v>
                </c:pt>
                <c:pt idx="2138">
                  <c:v>45.308239852232013</c:v>
                </c:pt>
                <c:pt idx="2139">
                  <c:v>45.258503401360315</c:v>
                </c:pt>
                <c:pt idx="2140">
                  <c:v>45.23237805760602</c:v>
                </c:pt>
                <c:pt idx="2141">
                  <c:v>45.173687467275592</c:v>
                </c:pt>
                <c:pt idx="2142">
                  <c:v>44.979842305345421</c:v>
                </c:pt>
                <c:pt idx="2143">
                  <c:v>44.979842305345421</c:v>
                </c:pt>
                <c:pt idx="2144">
                  <c:v>44.979842305345421</c:v>
                </c:pt>
                <c:pt idx="2145">
                  <c:v>44.979842305345421</c:v>
                </c:pt>
                <c:pt idx="2146">
                  <c:v>44.979842305345421</c:v>
                </c:pt>
                <c:pt idx="2147">
                  <c:v>44.979842305345421</c:v>
                </c:pt>
                <c:pt idx="2148">
                  <c:v>44.979842305345421</c:v>
                </c:pt>
                <c:pt idx="2149">
                  <c:v>44.979842305345421</c:v>
                </c:pt>
                <c:pt idx="2150">
                  <c:v>44.979842305345421</c:v>
                </c:pt>
                <c:pt idx="2151">
                  <c:v>44.795168883404436</c:v>
                </c:pt>
                <c:pt idx="2152">
                  <c:v>44.662868751104043</c:v>
                </c:pt>
                <c:pt idx="2153">
                  <c:v>44.517758142758161</c:v>
                </c:pt>
                <c:pt idx="2154">
                  <c:v>44.662868751104043</c:v>
                </c:pt>
                <c:pt idx="2155">
                  <c:v>44.662868751104043</c:v>
                </c:pt>
                <c:pt idx="2156">
                  <c:v>44.662868751104043</c:v>
                </c:pt>
                <c:pt idx="2157">
                  <c:v>44.662868751104043</c:v>
                </c:pt>
                <c:pt idx="2158">
                  <c:v>44.942843356582003</c:v>
                </c:pt>
                <c:pt idx="2159">
                  <c:v>45.186207368853545</c:v>
                </c:pt>
                <c:pt idx="2160">
                  <c:v>45.258503401360315</c:v>
                </c:pt>
                <c:pt idx="2161">
                  <c:v>45.258503401360315</c:v>
                </c:pt>
                <c:pt idx="2162">
                  <c:v>45.258503401360315</c:v>
                </c:pt>
                <c:pt idx="2163">
                  <c:v>45.186207368853545</c:v>
                </c:pt>
                <c:pt idx="2164">
                  <c:v>44.979842305345421</c:v>
                </c:pt>
                <c:pt idx="2165">
                  <c:v>44.106919850885369</c:v>
                </c:pt>
                <c:pt idx="2166">
                  <c:v>44.106919850885369</c:v>
                </c:pt>
                <c:pt idx="2167">
                  <c:v>44.399514899514912</c:v>
                </c:pt>
                <c:pt idx="2168">
                  <c:v>44.517758142758161</c:v>
                </c:pt>
                <c:pt idx="2169">
                  <c:v>44.662868751104043</c:v>
                </c:pt>
                <c:pt idx="2170">
                  <c:v>44.932209967320254</c:v>
                </c:pt>
                <c:pt idx="2171">
                  <c:v>45.116883389261744</c:v>
                </c:pt>
                <c:pt idx="2172">
                  <c:v>44.932209967320254</c:v>
                </c:pt>
                <c:pt idx="2173">
                  <c:v>44.662868751104043</c:v>
                </c:pt>
                <c:pt idx="2174">
                  <c:v>44.866739288307912</c:v>
                </c:pt>
                <c:pt idx="2175">
                  <c:v>44.866739288307912</c:v>
                </c:pt>
                <c:pt idx="2176">
                  <c:v>44.932209967320254</c:v>
                </c:pt>
                <c:pt idx="2177">
                  <c:v>45.116883389261744</c:v>
                </c:pt>
                <c:pt idx="2178">
                  <c:v>45.186207368853545</c:v>
                </c:pt>
                <c:pt idx="2179">
                  <c:v>45.258503401360315</c:v>
                </c:pt>
                <c:pt idx="2180">
                  <c:v>45.258503401360315</c:v>
                </c:pt>
                <c:pt idx="2181">
                  <c:v>45.186207368853545</c:v>
                </c:pt>
                <c:pt idx="2182">
                  <c:v>45.116883389261744</c:v>
                </c:pt>
                <c:pt idx="2183">
                  <c:v>44.932209967320254</c:v>
                </c:pt>
                <c:pt idx="2184">
                  <c:v>44.662868751104043</c:v>
                </c:pt>
                <c:pt idx="2185">
                  <c:v>44.517758142758161</c:v>
                </c:pt>
                <c:pt idx="2186">
                  <c:v>44.399514899514912</c:v>
                </c:pt>
                <c:pt idx="2187">
                  <c:v>44.106919850885369</c:v>
                </c:pt>
                <c:pt idx="2188">
                  <c:v>45.353167025555372</c:v>
                </c:pt>
                <c:pt idx="2189">
                  <c:v>45.756644889923024</c:v>
                </c:pt>
                <c:pt idx="2190">
                  <c:v>45.756644889923024</c:v>
                </c:pt>
                <c:pt idx="2191">
                  <c:v>45.756644889923024</c:v>
                </c:pt>
                <c:pt idx="2192">
                  <c:v>45.756644889923024</c:v>
                </c:pt>
                <c:pt idx="2193">
                  <c:v>45.756644889923024</c:v>
                </c:pt>
                <c:pt idx="2194">
                  <c:v>45.308239852232013</c:v>
                </c:pt>
                <c:pt idx="2195">
                  <c:v>45.258503401360315</c:v>
                </c:pt>
                <c:pt idx="2196">
                  <c:v>45.186207368853545</c:v>
                </c:pt>
                <c:pt idx="2197">
                  <c:v>45.116883389261744</c:v>
                </c:pt>
                <c:pt idx="2198">
                  <c:v>45.040779320987653</c:v>
                </c:pt>
                <c:pt idx="2199">
                  <c:v>44.866739288307912</c:v>
                </c:pt>
                <c:pt idx="2200">
                  <c:v>46.501049402647141</c:v>
                </c:pt>
                <c:pt idx="2201">
                  <c:v>46.501049402647141</c:v>
                </c:pt>
                <c:pt idx="2202">
                  <c:v>46.501049402647141</c:v>
                </c:pt>
                <c:pt idx="2203">
                  <c:v>46.719830049918073</c:v>
                </c:pt>
                <c:pt idx="2204">
                  <c:v>47.108959525839332</c:v>
                </c:pt>
                <c:pt idx="2205">
                  <c:v>47.108959525839332</c:v>
                </c:pt>
                <c:pt idx="2206">
                  <c:v>47.108959525839332</c:v>
                </c:pt>
                <c:pt idx="2207">
                  <c:v>46.719830049918073</c:v>
                </c:pt>
                <c:pt idx="2208">
                  <c:v>46.501049402647141</c:v>
                </c:pt>
                <c:pt idx="2209">
                  <c:v>46.310271646859078</c:v>
                </c:pt>
                <c:pt idx="2210">
                  <c:v>46.197362685265915</c:v>
                </c:pt>
                <c:pt idx="2211">
                  <c:v>45.765441054551488</c:v>
                </c:pt>
                <c:pt idx="2212">
                  <c:v>45.353167025555372</c:v>
                </c:pt>
                <c:pt idx="2213">
                  <c:v>47.339151920931236</c:v>
                </c:pt>
                <c:pt idx="2214">
                  <c:v>47.339151920931236</c:v>
                </c:pt>
                <c:pt idx="2215">
                  <c:v>47.339151920931236</c:v>
                </c:pt>
                <c:pt idx="2216">
                  <c:v>47.403849418555296</c:v>
                </c:pt>
                <c:pt idx="2217">
                  <c:v>47.545476047131679</c:v>
                </c:pt>
                <c:pt idx="2218">
                  <c:v>47.785735787391417</c:v>
                </c:pt>
                <c:pt idx="2219">
                  <c:v>48.005352755352753</c:v>
                </c:pt>
                <c:pt idx="2220">
                  <c:v>47.785735787391417</c:v>
                </c:pt>
                <c:pt idx="2221">
                  <c:v>47.545476047131679</c:v>
                </c:pt>
                <c:pt idx="2222">
                  <c:v>47.403849418555296</c:v>
                </c:pt>
                <c:pt idx="2223">
                  <c:v>47.339151920931236</c:v>
                </c:pt>
                <c:pt idx="2224">
                  <c:v>47.062490531737595</c:v>
                </c:pt>
                <c:pt idx="2225">
                  <c:v>46.78200272685995</c:v>
                </c:pt>
                <c:pt idx="2226">
                  <c:v>46.78200272685995</c:v>
                </c:pt>
                <c:pt idx="2227">
                  <c:v>46.669534640132063</c:v>
                </c:pt>
                <c:pt idx="2228">
                  <c:v>46.501049402647141</c:v>
                </c:pt>
                <c:pt idx="2229">
                  <c:v>48.124536607970363</c:v>
                </c:pt>
                <c:pt idx="2230">
                  <c:v>48.410074987905176</c:v>
                </c:pt>
                <c:pt idx="2231">
                  <c:v>48.410074987905176</c:v>
                </c:pt>
                <c:pt idx="2232">
                  <c:v>48.410074987905176</c:v>
                </c:pt>
                <c:pt idx="2233">
                  <c:v>48.124536607970363</c:v>
                </c:pt>
                <c:pt idx="2234">
                  <c:v>48.008527616961352</c:v>
                </c:pt>
                <c:pt idx="2235">
                  <c:v>47.785735787391417</c:v>
                </c:pt>
                <c:pt idx="2236">
                  <c:v>47.785735787391417</c:v>
                </c:pt>
                <c:pt idx="2237">
                  <c:v>47.785735787391417</c:v>
                </c:pt>
                <c:pt idx="2238">
                  <c:v>47.785735787391417</c:v>
                </c:pt>
                <c:pt idx="2239">
                  <c:v>47.785735787391417</c:v>
                </c:pt>
                <c:pt idx="2240">
                  <c:v>47.545476047131679</c:v>
                </c:pt>
                <c:pt idx="2241">
                  <c:v>47.403849418555296</c:v>
                </c:pt>
                <c:pt idx="2242">
                  <c:v>47.339151920931236</c:v>
                </c:pt>
                <c:pt idx="2243">
                  <c:v>48.008527616961352</c:v>
                </c:pt>
                <c:pt idx="2244">
                  <c:v>48.124536607970363</c:v>
                </c:pt>
                <c:pt idx="2245">
                  <c:v>48.410074987905176</c:v>
                </c:pt>
                <c:pt idx="2246">
                  <c:v>48.770892295597484</c:v>
                </c:pt>
                <c:pt idx="2247">
                  <c:v>48.770892295597484</c:v>
                </c:pt>
                <c:pt idx="2248">
                  <c:v>48.770892295597484</c:v>
                </c:pt>
                <c:pt idx="2249">
                  <c:v>48.410074987905176</c:v>
                </c:pt>
                <c:pt idx="2250">
                  <c:v>48.124536607970363</c:v>
                </c:pt>
                <c:pt idx="2251">
                  <c:v>48.770892295597484</c:v>
                </c:pt>
                <c:pt idx="2252">
                  <c:v>48.770892295597484</c:v>
                </c:pt>
                <c:pt idx="2253">
                  <c:v>48.770892295597484</c:v>
                </c:pt>
                <c:pt idx="2254">
                  <c:v>48.410074987905176</c:v>
                </c:pt>
                <c:pt idx="2255">
                  <c:v>48.124536607970363</c:v>
                </c:pt>
                <c:pt idx="2256">
                  <c:v>48.008527616961352</c:v>
                </c:pt>
                <c:pt idx="2257">
                  <c:v>47.900703463203008</c:v>
                </c:pt>
                <c:pt idx="2258">
                  <c:v>47.900703463203008</c:v>
                </c:pt>
                <c:pt idx="2259">
                  <c:v>47.900703463203008</c:v>
                </c:pt>
                <c:pt idx="2260">
                  <c:v>47.900703463203008</c:v>
                </c:pt>
                <c:pt idx="2261">
                  <c:v>48.124536607970363</c:v>
                </c:pt>
                <c:pt idx="2262">
                  <c:v>48.124536607970363</c:v>
                </c:pt>
                <c:pt idx="2263">
                  <c:v>48.124536607970363</c:v>
                </c:pt>
                <c:pt idx="2264">
                  <c:v>48.410074987905176</c:v>
                </c:pt>
                <c:pt idx="2265">
                  <c:v>48.770892295597484</c:v>
                </c:pt>
                <c:pt idx="2266">
                  <c:v>49.28760212418301</c:v>
                </c:pt>
                <c:pt idx="2267">
                  <c:v>49.28760212418301</c:v>
                </c:pt>
                <c:pt idx="2268">
                  <c:v>49.28760212418301</c:v>
                </c:pt>
                <c:pt idx="2269">
                  <c:v>49.28760212418301</c:v>
                </c:pt>
                <c:pt idx="2270">
                  <c:v>49.28760212418301</c:v>
                </c:pt>
                <c:pt idx="2271">
                  <c:v>49.28760212418301</c:v>
                </c:pt>
                <c:pt idx="2272">
                  <c:v>48.770892295597484</c:v>
                </c:pt>
                <c:pt idx="2273">
                  <c:v>48.770892295597484</c:v>
                </c:pt>
                <c:pt idx="2274">
                  <c:v>49.403585122699376</c:v>
                </c:pt>
                <c:pt idx="2275">
                  <c:v>50.175460122699384</c:v>
                </c:pt>
                <c:pt idx="2276">
                  <c:v>50.500613496932495</c:v>
                </c:pt>
                <c:pt idx="2277">
                  <c:v>50.767076911566654</c:v>
                </c:pt>
                <c:pt idx="2278">
                  <c:v>50.500613496932495</c:v>
                </c:pt>
                <c:pt idx="2279">
                  <c:v>50.175460122699384</c:v>
                </c:pt>
                <c:pt idx="2280">
                  <c:v>49.83493724688239</c:v>
                </c:pt>
                <c:pt idx="2281">
                  <c:v>49.28760212418301</c:v>
                </c:pt>
                <c:pt idx="2282">
                  <c:v>48.770892295597484</c:v>
                </c:pt>
                <c:pt idx="2283">
                  <c:v>48.770892295597484</c:v>
                </c:pt>
                <c:pt idx="2284">
                  <c:v>48.770892295597484</c:v>
                </c:pt>
                <c:pt idx="2285">
                  <c:v>48.770892295597484</c:v>
                </c:pt>
                <c:pt idx="2286">
                  <c:v>48.770892295597484</c:v>
                </c:pt>
                <c:pt idx="2287">
                  <c:v>48.410074987905176</c:v>
                </c:pt>
                <c:pt idx="2288">
                  <c:v>48.124536607970363</c:v>
                </c:pt>
                <c:pt idx="2289">
                  <c:v>48.410074987905176</c:v>
                </c:pt>
                <c:pt idx="2290">
                  <c:v>48.770892295597484</c:v>
                </c:pt>
                <c:pt idx="2291">
                  <c:v>48.770892295597484</c:v>
                </c:pt>
                <c:pt idx="2292">
                  <c:v>48.770892295597484</c:v>
                </c:pt>
                <c:pt idx="2293">
                  <c:v>49.403585122699376</c:v>
                </c:pt>
                <c:pt idx="2294">
                  <c:v>49.403585122699376</c:v>
                </c:pt>
                <c:pt idx="2295">
                  <c:v>49.403585122699376</c:v>
                </c:pt>
                <c:pt idx="2296">
                  <c:v>49.403585122699376</c:v>
                </c:pt>
                <c:pt idx="2297">
                  <c:v>48.770892295597484</c:v>
                </c:pt>
                <c:pt idx="2298">
                  <c:v>48.410074987905176</c:v>
                </c:pt>
                <c:pt idx="2299">
                  <c:v>48.410074987905176</c:v>
                </c:pt>
                <c:pt idx="2300">
                  <c:v>48.410074987905176</c:v>
                </c:pt>
                <c:pt idx="2301">
                  <c:v>48.410074987905176</c:v>
                </c:pt>
                <c:pt idx="2302">
                  <c:v>47.093023255813954</c:v>
                </c:pt>
                <c:pt idx="2303">
                  <c:v>47.236457742484411</c:v>
                </c:pt>
                <c:pt idx="2304">
                  <c:v>47.236457742484411</c:v>
                </c:pt>
                <c:pt idx="2305">
                  <c:v>47.595746225319402</c:v>
                </c:pt>
                <c:pt idx="2306">
                  <c:v>48.006633677567294</c:v>
                </c:pt>
                <c:pt idx="2307">
                  <c:v>48.124536607970363</c:v>
                </c:pt>
                <c:pt idx="2308">
                  <c:v>48.124536607970363</c:v>
                </c:pt>
                <c:pt idx="2309">
                  <c:v>48.124536607970363</c:v>
                </c:pt>
                <c:pt idx="2310">
                  <c:v>48.124536607970363</c:v>
                </c:pt>
                <c:pt idx="2311">
                  <c:v>48.124536607970363</c:v>
                </c:pt>
                <c:pt idx="2312">
                  <c:v>48.124536607970363</c:v>
                </c:pt>
                <c:pt idx="2313">
                  <c:v>46.669534640132063</c:v>
                </c:pt>
                <c:pt idx="2314">
                  <c:v>46.767016449234255</c:v>
                </c:pt>
                <c:pt idx="2315">
                  <c:v>46.817311859020414</c:v>
                </c:pt>
                <c:pt idx="2316">
                  <c:v>46.857325538911205</c:v>
                </c:pt>
                <c:pt idx="2317">
                  <c:v>46.944083447331927</c:v>
                </c:pt>
                <c:pt idx="2318">
                  <c:v>47.093023255813954</c:v>
                </c:pt>
                <c:pt idx="2319">
                  <c:v>47.236457742484411</c:v>
                </c:pt>
                <c:pt idx="2320">
                  <c:v>47.236457742484411</c:v>
                </c:pt>
                <c:pt idx="2321">
                  <c:v>47.093023255813954</c:v>
                </c:pt>
                <c:pt idx="2322">
                  <c:v>46.944083447331927</c:v>
                </c:pt>
                <c:pt idx="2323">
                  <c:v>46.944083447331927</c:v>
                </c:pt>
                <c:pt idx="2324">
                  <c:v>46.944083447331927</c:v>
                </c:pt>
                <c:pt idx="2325">
                  <c:v>46.719786242806251</c:v>
                </c:pt>
                <c:pt idx="2326">
                  <c:v>46.719786242806251</c:v>
                </c:pt>
                <c:pt idx="2327">
                  <c:v>46.767016449234255</c:v>
                </c:pt>
                <c:pt idx="2328">
                  <c:v>46.817311859020414</c:v>
                </c:pt>
                <c:pt idx="2329">
                  <c:v>46.857325538911205</c:v>
                </c:pt>
                <c:pt idx="2330">
                  <c:v>46.857325538911205</c:v>
                </c:pt>
                <c:pt idx="2331">
                  <c:v>46.857325538911205</c:v>
                </c:pt>
                <c:pt idx="2332">
                  <c:v>46.857325538911205</c:v>
                </c:pt>
                <c:pt idx="2333">
                  <c:v>46.817311859020414</c:v>
                </c:pt>
                <c:pt idx="2334">
                  <c:v>46.767016449234255</c:v>
                </c:pt>
                <c:pt idx="2335">
                  <c:v>46.669534640132063</c:v>
                </c:pt>
                <c:pt idx="2336">
                  <c:v>46.857325538911205</c:v>
                </c:pt>
                <c:pt idx="2337">
                  <c:v>46.857325538911205</c:v>
                </c:pt>
                <c:pt idx="2338">
                  <c:v>46.944083447331927</c:v>
                </c:pt>
                <c:pt idx="2339">
                  <c:v>46.944083447331927</c:v>
                </c:pt>
                <c:pt idx="2340">
                  <c:v>46.944083447331927</c:v>
                </c:pt>
                <c:pt idx="2341">
                  <c:v>46.944083447331927</c:v>
                </c:pt>
                <c:pt idx="2342">
                  <c:v>46.944083447331927</c:v>
                </c:pt>
                <c:pt idx="2343">
                  <c:v>46.857325538911205</c:v>
                </c:pt>
                <c:pt idx="2344">
                  <c:v>46.817311859020414</c:v>
                </c:pt>
                <c:pt idx="2345">
                  <c:v>46.767016449234255</c:v>
                </c:pt>
                <c:pt idx="2346">
                  <c:v>46.719786242806251</c:v>
                </c:pt>
                <c:pt idx="2347">
                  <c:v>46.857325538911205</c:v>
                </c:pt>
                <c:pt idx="2348">
                  <c:v>46.944083447331927</c:v>
                </c:pt>
                <c:pt idx="2349">
                  <c:v>47.093023255813954</c:v>
                </c:pt>
                <c:pt idx="2350">
                  <c:v>47.236457742484411</c:v>
                </c:pt>
                <c:pt idx="2351">
                  <c:v>47.236457742484411</c:v>
                </c:pt>
                <c:pt idx="2352">
                  <c:v>47.236457742484411</c:v>
                </c:pt>
                <c:pt idx="2353">
                  <c:v>47.236457742484411</c:v>
                </c:pt>
                <c:pt idx="2354">
                  <c:v>47.236457742484411</c:v>
                </c:pt>
                <c:pt idx="2355">
                  <c:v>47.093023255813954</c:v>
                </c:pt>
                <c:pt idx="2356">
                  <c:v>46.944083447331927</c:v>
                </c:pt>
                <c:pt idx="2357">
                  <c:v>46.857325538911205</c:v>
                </c:pt>
                <c:pt idx="2358">
                  <c:v>46.944083447331927</c:v>
                </c:pt>
                <c:pt idx="2359">
                  <c:v>47.093023255813954</c:v>
                </c:pt>
                <c:pt idx="2360">
                  <c:v>47.093023255813954</c:v>
                </c:pt>
                <c:pt idx="2361">
                  <c:v>47.093023255813954</c:v>
                </c:pt>
                <c:pt idx="2362">
                  <c:v>47.093023255813954</c:v>
                </c:pt>
                <c:pt idx="2363">
                  <c:v>47.093023255813954</c:v>
                </c:pt>
                <c:pt idx="2364">
                  <c:v>47.093023255813954</c:v>
                </c:pt>
                <c:pt idx="2365">
                  <c:v>47.093023255813954</c:v>
                </c:pt>
                <c:pt idx="2366">
                  <c:v>46.944083447331927</c:v>
                </c:pt>
                <c:pt idx="2367">
                  <c:v>46.857325538911205</c:v>
                </c:pt>
                <c:pt idx="2368">
                  <c:v>46.817311859020414</c:v>
                </c:pt>
                <c:pt idx="2369">
                  <c:v>46.944083447331927</c:v>
                </c:pt>
                <c:pt idx="2370">
                  <c:v>47.093023255813954</c:v>
                </c:pt>
                <c:pt idx="2371">
                  <c:v>47.093023255813954</c:v>
                </c:pt>
                <c:pt idx="2372">
                  <c:v>47.093023255813954</c:v>
                </c:pt>
                <c:pt idx="2373">
                  <c:v>47.093023255813954</c:v>
                </c:pt>
                <c:pt idx="2374">
                  <c:v>47.236457742484411</c:v>
                </c:pt>
                <c:pt idx="2375">
                  <c:v>47.595746225319402</c:v>
                </c:pt>
                <c:pt idx="2376">
                  <c:v>48.006633677567294</c:v>
                </c:pt>
                <c:pt idx="2377">
                  <c:v>47.595746225319402</c:v>
                </c:pt>
                <c:pt idx="2378">
                  <c:v>47.236457742484411</c:v>
                </c:pt>
                <c:pt idx="2379">
                  <c:v>47.093023255813954</c:v>
                </c:pt>
                <c:pt idx="2380">
                  <c:v>46.944083447331927</c:v>
                </c:pt>
                <c:pt idx="2381">
                  <c:v>46.857325538911205</c:v>
                </c:pt>
                <c:pt idx="2382">
                  <c:v>46.857325538911205</c:v>
                </c:pt>
                <c:pt idx="2383">
                  <c:v>46.842339261285915</c:v>
                </c:pt>
                <c:pt idx="2384">
                  <c:v>46.842339261285915</c:v>
                </c:pt>
                <c:pt idx="2385">
                  <c:v>46.842339261285915</c:v>
                </c:pt>
                <c:pt idx="2386">
                  <c:v>46.842339261285915</c:v>
                </c:pt>
                <c:pt idx="2387">
                  <c:v>46.944083447331927</c:v>
                </c:pt>
                <c:pt idx="2388">
                  <c:v>47.093023255813954</c:v>
                </c:pt>
                <c:pt idx="2389">
                  <c:v>47.236457742484411</c:v>
                </c:pt>
                <c:pt idx="2390">
                  <c:v>47.595746225319402</c:v>
                </c:pt>
                <c:pt idx="2391">
                  <c:v>47.595746225319402</c:v>
                </c:pt>
                <c:pt idx="2392">
                  <c:v>47.236457742484411</c:v>
                </c:pt>
                <c:pt idx="2393">
                  <c:v>47.093023255813954</c:v>
                </c:pt>
                <c:pt idx="2394">
                  <c:v>46.944083447331927</c:v>
                </c:pt>
                <c:pt idx="2395">
                  <c:v>46.842339261285915</c:v>
                </c:pt>
                <c:pt idx="2396">
                  <c:v>46.714267779800004</c:v>
                </c:pt>
                <c:pt idx="2397">
                  <c:v>46.726188854067317</c:v>
                </c:pt>
                <c:pt idx="2398">
                  <c:v>46.767016449234255</c:v>
                </c:pt>
                <c:pt idx="2399">
                  <c:v>46.842339261285915</c:v>
                </c:pt>
                <c:pt idx="2400">
                  <c:v>46.842339261285915</c:v>
                </c:pt>
                <c:pt idx="2401">
                  <c:v>46.842339261285915</c:v>
                </c:pt>
                <c:pt idx="2402">
                  <c:v>46.842339261285915</c:v>
                </c:pt>
                <c:pt idx="2403">
                  <c:v>46.842339261285915</c:v>
                </c:pt>
                <c:pt idx="2404">
                  <c:v>46.842339261285915</c:v>
                </c:pt>
                <c:pt idx="2405">
                  <c:v>46.842339261285915</c:v>
                </c:pt>
                <c:pt idx="2406">
                  <c:v>46.842339261285915</c:v>
                </c:pt>
                <c:pt idx="2407">
                  <c:v>46.842339261285915</c:v>
                </c:pt>
                <c:pt idx="2408">
                  <c:v>46.531643427642585</c:v>
                </c:pt>
                <c:pt idx="2409">
                  <c:v>46.714267779800004</c:v>
                </c:pt>
                <c:pt idx="2410">
                  <c:v>46.714267779800004</c:v>
                </c:pt>
                <c:pt idx="2411">
                  <c:v>46.714267779800004</c:v>
                </c:pt>
                <c:pt idx="2412">
                  <c:v>46.714267779800004</c:v>
                </c:pt>
                <c:pt idx="2413">
                  <c:v>46.531643427642585</c:v>
                </c:pt>
                <c:pt idx="2414">
                  <c:v>46.531643427642585</c:v>
                </c:pt>
                <c:pt idx="2415">
                  <c:v>46.531643427642585</c:v>
                </c:pt>
                <c:pt idx="2416">
                  <c:v>46.531643427642585</c:v>
                </c:pt>
                <c:pt idx="2417">
                  <c:v>46.301988300020902</c:v>
                </c:pt>
                <c:pt idx="2418">
                  <c:v>46.301988300020902</c:v>
                </c:pt>
                <c:pt idx="2419">
                  <c:v>46.301988300020902</c:v>
                </c:pt>
                <c:pt idx="2420">
                  <c:v>46.531643427642585</c:v>
                </c:pt>
                <c:pt idx="2421">
                  <c:v>46.714267779800004</c:v>
                </c:pt>
                <c:pt idx="2422">
                  <c:v>46.714267779800004</c:v>
                </c:pt>
                <c:pt idx="2423">
                  <c:v>46.531643427642585</c:v>
                </c:pt>
                <c:pt idx="2424">
                  <c:v>46.079787961695892</c:v>
                </c:pt>
                <c:pt idx="2425">
                  <c:v>46.079787961695892</c:v>
                </c:pt>
                <c:pt idx="2426">
                  <c:v>46.079787961695892</c:v>
                </c:pt>
                <c:pt idx="2427">
                  <c:v>46.079787961695892</c:v>
                </c:pt>
                <c:pt idx="2428">
                  <c:v>46.079787961695892</c:v>
                </c:pt>
                <c:pt idx="2429">
                  <c:v>46.236042162530012</c:v>
                </c:pt>
                <c:pt idx="2430">
                  <c:v>46.301988300020902</c:v>
                </c:pt>
                <c:pt idx="2431">
                  <c:v>46.301988300020902</c:v>
                </c:pt>
                <c:pt idx="2432">
                  <c:v>46.301988300020902</c:v>
                </c:pt>
                <c:pt idx="2433">
                  <c:v>46.301988300020902</c:v>
                </c:pt>
                <c:pt idx="2434">
                  <c:v>45.904439440785055</c:v>
                </c:pt>
                <c:pt idx="2435">
                  <c:v>46.079787961695892</c:v>
                </c:pt>
                <c:pt idx="2436">
                  <c:v>46.236042162530012</c:v>
                </c:pt>
                <c:pt idx="2437">
                  <c:v>46.236042162530012</c:v>
                </c:pt>
                <c:pt idx="2438">
                  <c:v>46.236042162530012</c:v>
                </c:pt>
                <c:pt idx="2439">
                  <c:v>46.236042162530012</c:v>
                </c:pt>
                <c:pt idx="2440">
                  <c:v>46.079787961695892</c:v>
                </c:pt>
                <c:pt idx="2441">
                  <c:v>46.079787961695892</c:v>
                </c:pt>
                <c:pt idx="2442">
                  <c:v>46.236042162530012</c:v>
                </c:pt>
                <c:pt idx="2443">
                  <c:v>46.236042162530012</c:v>
                </c:pt>
                <c:pt idx="2444">
                  <c:v>46.236042162530012</c:v>
                </c:pt>
                <c:pt idx="2445">
                  <c:v>46.236042162530012</c:v>
                </c:pt>
                <c:pt idx="2446">
                  <c:v>46.236042162530012</c:v>
                </c:pt>
                <c:pt idx="2447">
                  <c:v>46.079787961695892</c:v>
                </c:pt>
                <c:pt idx="2448">
                  <c:v>45.904439440785055</c:v>
                </c:pt>
                <c:pt idx="2449">
                  <c:v>45.825889869181594</c:v>
                </c:pt>
                <c:pt idx="2450">
                  <c:v>45.825889869181594</c:v>
                </c:pt>
                <c:pt idx="2451">
                  <c:v>45.825889869181594</c:v>
                </c:pt>
                <c:pt idx="2452">
                  <c:v>45.825889869181594</c:v>
                </c:pt>
                <c:pt idx="2453">
                  <c:v>45.904439440785055</c:v>
                </c:pt>
                <c:pt idx="2454">
                  <c:v>46.079787961695892</c:v>
                </c:pt>
                <c:pt idx="2455">
                  <c:v>46.236042162530012</c:v>
                </c:pt>
                <c:pt idx="2456">
                  <c:v>46.236042162530012</c:v>
                </c:pt>
                <c:pt idx="2457">
                  <c:v>46.079787961695892</c:v>
                </c:pt>
                <c:pt idx="2458">
                  <c:v>45.904439440785055</c:v>
                </c:pt>
                <c:pt idx="2459">
                  <c:v>45.904439440785055</c:v>
                </c:pt>
                <c:pt idx="2460">
                  <c:v>45.904439440785055</c:v>
                </c:pt>
                <c:pt idx="2461">
                  <c:v>45.904439440785055</c:v>
                </c:pt>
                <c:pt idx="2462">
                  <c:v>45.904439440785055</c:v>
                </c:pt>
                <c:pt idx="2463">
                  <c:v>45.904439440785055</c:v>
                </c:pt>
                <c:pt idx="2464">
                  <c:v>45.904439440785055</c:v>
                </c:pt>
                <c:pt idx="2465">
                  <c:v>45.904439440785055</c:v>
                </c:pt>
                <c:pt idx="2466">
                  <c:v>46.092300712461615</c:v>
                </c:pt>
                <c:pt idx="2467">
                  <c:v>46.092300712461615</c:v>
                </c:pt>
                <c:pt idx="2468">
                  <c:v>46.092300712461615</c:v>
                </c:pt>
                <c:pt idx="2469">
                  <c:v>46.092300712461615</c:v>
                </c:pt>
                <c:pt idx="2470">
                  <c:v>46.079787961695892</c:v>
                </c:pt>
                <c:pt idx="2471">
                  <c:v>46.079787961695892</c:v>
                </c:pt>
                <c:pt idx="2472">
                  <c:v>46.079787961695892</c:v>
                </c:pt>
                <c:pt idx="2473">
                  <c:v>45.904439440785055</c:v>
                </c:pt>
                <c:pt idx="2474">
                  <c:v>45.825889869181594</c:v>
                </c:pt>
                <c:pt idx="2475">
                  <c:v>45.525837320574517</c:v>
                </c:pt>
                <c:pt idx="2476">
                  <c:v>45.525837320574517</c:v>
                </c:pt>
                <c:pt idx="2477">
                  <c:v>45.525837320574517</c:v>
                </c:pt>
                <c:pt idx="2478">
                  <c:v>45.825889869181594</c:v>
                </c:pt>
                <c:pt idx="2479">
                  <c:v>45.904439440785055</c:v>
                </c:pt>
                <c:pt idx="2480">
                  <c:v>46.092300712461615</c:v>
                </c:pt>
                <c:pt idx="2481">
                  <c:v>46.300443259755994</c:v>
                </c:pt>
                <c:pt idx="2482">
                  <c:v>46.300443259755994</c:v>
                </c:pt>
                <c:pt idx="2483">
                  <c:v>46.300443259755994</c:v>
                </c:pt>
                <c:pt idx="2484">
                  <c:v>46.092300712461615</c:v>
                </c:pt>
                <c:pt idx="2485">
                  <c:v>45.904439440785055</c:v>
                </c:pt>
                <c:pt idx="2486">
                  <c:v>45.825889869181594</c:v>
                </c:pt>
                <c:pt idx="2487">
                  <c:v>45.825889869181594</c:v>
                </c:pt>
                <c:pt idx="2488">
                  <c:v>46.060693641618272</c:v>
                </c:pt>
                <c:pt idx="2489">
                  <c:v>46.300443259755994</c:v>
                </c:pt>
                <c:pt idx="2490">
                  <c:v>46.456270515150457</c:v>
                </c:pt>
                <c:pt idx="2491">
                  <c:v>46.300443259755994</c:v>
                </c:pt>
                <c:pt idx="2492">
                  <c:v>46.092300712461615</c:v>
                </c:pt>
                <c:pt idx="2493">
                  <c:v>45.904439440785055</c:v>
                </c:pt>
                <c:pt idx="2494">
                  <c:v>45.825889869181594</c:v>
                </c:pt>
                <c:pt idx="2495">
                  <c:v>45.525837320574517</c:v>
                </c:pt>
                <c:pt idx="2496">
                  <c:v>45.0796626054358</c:v>
                </c:pt>
                <c:pt idx="2497">
                  <c:v>45.525837320574517</c:v>
                </c:pt>
                <c:pt idx="2498">
                  <c:v>45.970281765018115</c:v>
                </c:pt>
                <c:pt idx="2499">
                  <c:v>46.017224265778928</c:v>
                </c:pt>
                <c:pt idx="2500">
                  <c:v>46.017224265778928</c:v>
                </c:pt>
                <c:pt idx="2501">
                  <c:v>45.825889869181594</c:v>
                </c:pt>
                <c:pt idx="2502">
                  <c:v>46.714267779800004</c:v>
                </c:pt>
                <c:pt idx="2503">
                  <c:v>46.634037296311547</c:v>
                </c:pt>
                <c:pt idx="2504">
                  <c:v>46.456270515150457</c:v>
                </c:pt>
                <c:pt idx="2505">
                  <c:v>46.256973883916885</c:v>
                </c:pt>
                <c:pt idx="2506">
                  <c:v>45.970281765018115</c:v>
                </c:pt>
                <c:pt idx="2507">
                  <c:v>45.525837320574517</c:v>
                </c:pt>
                <c:pt idx="2508">
                  <c:v>45.0796626054358</c:v>
                </c:pt>
                <c:pt idx="2509">
                  <c:v>46.714267779800004</c:v>
                </c:pt>
                <c:pt idx="2510">
                  <c:v>46.634037296311547</c:v>
                </c:pt>
                <c:pt idx="2511">
                  <c:v>46.634037296311547</c:v>
                </c:pt>
                <c:pt idx="2512">
                  <c:v>46.634037296311547</c:v>
                </c:pt>
                <c:pt idx="2513">
                  <c:v>47.11825827455236</c:v>
                </c:pt>
                <c:pt idx="2514">
                  <c:v>47.11825827455236</c:v>
                </c:pt>
                <c:pt idx="2515">
                  <c:v>47.11825827455236</c:v>
                </c:pt>
                <c:pt idx="2516">
                  <c:v>47.11825827455236</c:v>
                </c:pt>
                <c:pt idx="2517">
                  <c:v>46.868067154293136</c:v>
                </c:pt>
                <c:pt idx="2518">
                  <c:v>46.714267779800004</c:v>
                </c:pt>
                <c:pt idx="2519">
                  <c:v>47.715654520917674</c:v>
                </c:pt>
                <c:pt idx="2520">
                  <c:v>47.715654520917674</c:v>
                </c:pt>
                <c:pt idx="2521">
                  <c:v>47.715654520917674</c:v>
                </c:pt>
                <c:pt idx="2522">
                  <c:v>48.278312562670372</c:v>
                </c:pt>
                <c:pt idx="2523">
                  <c:v>48.278312562670372</c:v>
                </c:pt>
                <c:pt idx="2524">
                  <c:v>47.715654520917674</c:v>
                </c:pt>
                <c:pt idx="2525">
                  <c:v>47.11825827455236</c:v>
                </c:pt>
                <c:pt idx="2526">
                  <c:v>46.868067154293136</c:v>
                </c:pt>
                <c:pt idx="2527">
                  <c:v>46.868067154293136</c:v>
                </c:pt>
                <c:pt idx="2528">
                  <c:v>46.868067154293136</c:v>
                </c:pt>
                <c:pt idx="2529">
                  <c:v>46.868067154293136</c:v>
                </c:pt>
                <c:pt idx="2530">
                  <c:v>48.829098336036523</c:v>
                </c:pt>
                <c:pt idx="2531">
                  <c:v>48.829098336036523</c:v>
                </c:pt>
                <c:pt idx="2532">
                  <c:v>48.829098336036523</c:v>
                </c:pt>
                <c:pt idx="2533">
                  <c:v>48.829098336036523</c:v>
                </c:pt>
                <c:pt idx="2534">
                  <c:v>49.327788978494624</c:v>
                </c:pt>
                <c:pt idx="2535">
                  <c:v>49.367405726256976</c:v>
                </c:pt>
                <c:pt idx="2536">
                  <c:v>49.367405726256976</c:v>
                </c:pt>
                <c:pt idx="2537">
                  <c:v>49.327788978494624</c:v>
                </c:pt>
                <c:pt idx="2538">
                  <c:v>48.829098336036523</c:v>
                </c:pt>
                <c:pt idx="2539">
                  <c:v>48.278312562670372</c:v>
                </c:pt>
                <c:pt idx="2540">
                  <c:v>47.715654520917674</c:v>
                </c:pt>
                <c:pt idx="2541">
                  <c:v>47.715654520917674</c:v>
                </c:pt>
                <c:pt idx="2542">
                  <c:v>46.618268963249349</c:v>
                </c:pt>
                <c:pt idx="2543">
                  <c:v>46.684698904673077</c:v>
                </c:pt>
                <c:pt idx="2544">
                  <c:v>46.854266612227825</c:v>
                </c:pt>
                <c:pt idx="2545">
                  <c:v>47.11825827455236</c:v>
                </c:pt>
                <c:pt idx="2546">
                  <c:v>47.11825827455236</c:v>
                </c:pt>
                <c:pt idx="2547">
                  <c:v>47.715654520917674</c:v>
                </c:pt>
                <c:pt idx="2548">
                  <c:v>48.761042183622834</c:v>
                </c:pt>
                <c:pt idx="2549">
                  <c:v>48.761042183622834</c:v>
                </c:pt>
                <c:pt idx="2550">
                  <c:v>48.278312562670372</c:v>
                </c:pt>
                <c:pt idx="2551">
                  <c:v>48.278312562670372</c:v>
                </c:pt>
                <c:pt idx="2552">
                  <c:v>48.278312562670372</c:v>
                </c:pt>
                <c:pt idx="2553">
                  <c:v>48.278312562670372</c:v>
                </c:pt>
                <c:pt idx="2554">
                  <c:v>48.278312562670372</c:v>
                </c:pt>
                <c:pt idx="2555">
                  <c:v>48.278312562670372</c:v>
                </c:pt>
                <c:pt idx="2556">
                  <c:v>46.684698904673077</c:v>
                </c:pt>
                <c:pt idx="2557">
                  <c:v>46.854266612227825</c:v>
                </c:pt>
                <c:pt idx="2558">
                  <c:v>47.11825827455236</c:v>
                </c:pt>
                <c:pt idx="2559">
                  <c:v>47.11825827455236</c:v>
                </c:pt>
                <c:pt idx="2560">
                  <c:v>46.854266612227825</c:v>
                </c:pt>
                <c:pt idx="2561">
                  <c:v>46.684698904673077</c:v>
                </c:pt>
                <c:pt idx="2562">
                  <c:v>46.618268963249349</c:v>
                </c:pt>
                <c:pt idx="2563">
                  <c:v>46.684698904673077</c:v>
                </c:pt>
                <c:pt idx="2564">
                  <c:v>46.854266612227825</c:v>
                </c:pt>
                <c:pt idx="2565">
                  <c:v>47.11825827455236</c:v>
                </c:pt>
                <c:pt idx="2566">
                  <c:v>46.854266612227825</c:v>
                </c:pt>
                <c:pt idx="2567">
                  <c:v>46.684698904673077</c:v>
                </c:pt>
                <c:pt idx="2568">
                  <c:v>46.618268963249349</c:v>
                </c:pt>
                <c:pt idx="2569">
                  <c:v>46.256973883916885</c:v>
                </c:pt>
                <c:pt idx="2570">
                  <c:v>46.456270515150457</c:v>
                </c:pt>
                <c:pt idx="2571">
                  <c:v>46.618268963249349</c:v>
                </c:pt>
                <c:pt idx="2572">
                  <c:v>46.684698904673077</c:v>
                </c:pt>
                <c:pt idx="2573">
                  <c:v>46.854266612227825</c:v>
                </c:pt>
                <c:pt idx="2574">
                  <c:v>46.684698904673077</c:v>
                </c:pt>
                <c:pt idx="2575">
                  <c:v>46.618268963249349</c:v>
                </c:pt>
                <c:pt idx="2576">
                  <c:v>46.618268963249349</c:v>
                </c:pt>
                <c:pt idx="2577">
                  <c:v>46.456270515150457</c:v>
                </c:pt>
                <c:pt idx="2578">
                  <c:v>46.456270515150457</c:v>
                </c:pt>
                <c:pt idx="2579">
                  <c:v>46.456270515150457</c:v>
                </c:pt>
                <c:pt idx="2580">
                  <c:v>46.456270515150457</c:v>
                </c:pt>
                <c:pt idx="2581">
                  <c:v>46.456270515150457</c:v>
                </c:pt>
                <c:pt idx="2582">
                  <c:v>46.256973883916885</c:v>
                </c:pt>
                <c:pt idx="2583">
                  <c:v>46.456270515150457</c:v>
                </c:pt>
                <c:pt idx="2584">
                  <c:v>46.456270515150457</c:v>
                </c:pt>
                <c:pt idx="2585">
                  <c:v>46.456270515150457</c:v>
                </c:pt>
                <c:pt idx="2586">
                  <c:v>46.618268963249349</c:v>
                </c:pt>
                <c:pt idx="2587">
                  <c:v>46.456270515150457</c:v>
                </c:pt>
                <c:pt idx="2588">
                  <c:v>46.456270515150457</c:v>
                </c:pt>
                <c:pt idx="2589">
                  <c:v>46.018619026081957</c:v>
                </c:pt>
                <c:pt idx="2590">
                  <c:v>46.256973883916885</c:v>
                </c:pt>
                <c:pt idx="2591">
                  <c:v>46.456270515150457</c:v>
                </c:pt>
                <c:pt idx="2592">
                  <c:v>46.618268963249349</c:v>
                </c:pt>
                <c:pt idx="2593">
                  <c:v>46.618268963249349</c:v>
                </c:pt>
                <c:pt idx="2594">
                  <c:v>46.618268963249349</c:v>
                </c:pt>
                <c:pt idx="2595">
                  <c:v>46.456270515150457</c:v>
                </c:pt>
                <c:pt idx="2596">
                  <c:v>46.456270515150457</c:v>
                </c:pt>
                <c:pt idx="2597">
                  <c:v>46.456270515150457</c:v>
                </c:pt>
                <c:pt idx="2598">
                  <c:v>46.456270515150457</c:v>
                </c:pt>
                <c:pt idx="2599">
                  <c:v>46.456270515150457</c:v>
                </c:pt>
                <c:pt idx="2600">
                  <c:v>46.256973883916885</c:v>
                </c:pt>
                <c:pt idx="2601">
                  <c:v>46.256973883916885</c:v>
                </c:pt>
                <c:pt idx="2602">
                  <c:v>46.256973883916885</c:v>
                </c:pt>
                <c:pt idx="2603">
                  <c:v>46.256973883916885</c:v>
                </c:pt>
                <c:pt idx="2604">
                  <c:v>46.018619026081957</c:v>
                </c:pt>
                <c:pt idx="2605">
                  <c:v>45.82728462948387</c:v>
                </c:pt>
                <c:pt idx="2606">
                  <c:v>46.684698904673077</c:v>
                </c:pt>
                <c:pt idx="2607">
                  <c:v>46.684698904673077</c:v>
                </c:pt>
                <c:pt idx="2608">
                  <c:v>46.684698904673077</c:v>
                </c:pt>
                <c:pt idx="2609">
                  <c:v>46.684698904673077</c:v>
                </c:pt>
                <c:pt idx="2610">
                  <c:v>46.618268963249349</c:v>
                </c:pt>
                <c:pt idx="2611">
                  <c:v>46.618268963249349</c:v>
                </c:pt>
                <c:pt idx="2612">
                  <c:v>46.456270515150457</c:v>
                </c:pt>
                <c:pt idx="2613">
                  <c:v>46.456270515150457</c:v>
                </c:pt>
                <c:pt idx="2614">
                  <c:v>46.456270515150457</c:v>
                </c:pt>
                <c:pt idx="2615">
                  <c:v>46.456270515150457</c:v>
                </c:pt>
                <c:pt idx="2616">
                  <c:v>46.456270515150457</c:v>
                </c:pt>
                <c:pt idx="2617">
                  <c:v>46.684698904673077</c:v>
                </c:pt>
                <c:pt idx="2618">
                  <c:v>46.684698904673077</c:v>
                </c:pt>
                <c:pt idx="2619">
                  <c:v>46.684698904673077</c:v>
                </c:pt>
                <c:pt idx="2620">
                  <c:v>46.618268963249349</c:v>
                </c:pt>
                <c:pt idx="2621">
                  <c:v>46.618268963249349</c:v>
                </c:pt>
                <c:pt idx="2622">
                  <c:v>46.684698904673077</c:v>
                </c:pt>
                <c:pt idx="2623">
                  <c:v>46.684698904673077</c:v>
                </c:pt>
                <c:pt idx="2624">
                  <c:v>46.684698904673077</c:v>
                </c:pt>
                <c:pt idx="2625">
                  <c:v>46.684698904673077</c:v>
                </c:pt>
                <c:pt idx="2626">
                  <c:v>47.930724538619245</c:v>
                </c:pt>
                <c:pt idx="2627">
                  <c:v>47.930724538619245</c:v>
                </c:pt>
                <c:pt idx="2628">
                  <c:v>47.930724538619245</c:v>
                </c:pt>
                <c:pt idx="2629">
                  <c:v>47.930724538619245</c:v>
                </c:pt>
                <c:pt idx="2630">
                  <c:v>47.930724538619245</c:v>
                </c:pt>
                <c:pt idx="2631">
                  <c:v>47.562679425837295</c:v>
                </c:pt>
                <c:pt idx="2632">
                  <c:v>47.11825827455236</c:v>
                </c:pt>
                <c:pt idx="2633">
                  <c:v>46.854266612227825</c:v>
                </c:pt>
                <c:pt idx="2634">
                  <c:v>46.684698904673077</c:v>
                </c:pt>
                <c:pt idx="2635">
                  <c:v>46.618268963249349</c:v>
                </c:pt>
                <c:pt idx="2636">
                  <c:v>46.456270515150457</c:v>
                </c:pt>
                <c:pt idx="2637">
                  <c:v>47.459885068810308</c:v>
                </c:pt>
                <c:pt idx="2638">
                  <c:v>47.459885068810308</c:v>
                </c:pt>
                <c:pt idx="2639">
                  <c:v>47.459885068810308</c:v>
                </c:pt>
                <c:pt idx="2640">
                  <c:v>47.930724538619245</c:v>
                </c:pt>
                <c:pt idx="2641">
                  <c:v>47.961904761904755</c:v>
                </c:pt>
                <c:pt idx="2642">
                  <c:v>48.088461538461544</c:v>
                </c:pt>
                <c:pt idx="2643">
                  <c:v>48.088461538461544</c:v>
                </c:pt>
                <c:pt idx="2644">
                  <c:v>47.961904761904755</c:v>
                </c:pt>
                <c:pt idx="2645">
                  <c:v>47.930724538619245</c:v>
                </c:pt>
                <c:pt idx="2646">
                  <c:v>47.459885068810308</c:v>
                </c:pt>
                <c:pt idx="2647">
                  <c:v>47.459885068810308</c:v>
                </c:pt>
                <c:pt idx="2648">
                  <c:v>47.459885068810308</c:v>
                </c:pt>
                <c:pt idx="2649">
                  <c:v>47.238335407039074</c:v>
                </c:pt>
                <c:pt idx="2650">
                  <c:v>47.238335407039074</c:v>
                </c:pt>
                <c:pt idx="2651">
                  <c:v>47.682756558323703</c:v>
                </c:pt>
                <c:pt idx="2652">
                  <c:v>47.682756558323703</c:v>
                </c:pt>
                <c:pt idx="2653">
                  <c:v>47.682756558323703</c:v>
                </c:pt>
                <c:pt idx="2654">
                  <c:v>47.238335407039074</c:v>
                </c:pt>
                <c:pt idx="2655">
                  <c:v>46.854266612227825</c:v>
                </c:pt>
                <c:pt idx="2656">
                  <c:v>46.854266612227825</c:v>
                </c:pt>
                <c:pt idx="2657">
                  <c:v>46.854266612227825</c:v>
                </c:pt>
                <c:pt idx="2658">
                  <c:v>46.854266612227825</c:v>
                </c:pt>
                <c:pt idx="2659">
                  <c:v>46.979834963054728</c:v>
                </c:pt>
                <c:pt idx="2660">
                  <c:v>47.238335407039074</c:v>
                </c:pt>
                <c:pt idx="2661">
                  <c:v>47.238335407039074</c:v>
                </c:pt>
                <c:pt idx="2662">
                  <c:v>47.238335407039074</c:v>
                </c:pt>
                <c:pt idx="2663">
                  <c:v>47.238335407039074</c:v>
                </c:pt>
                <c:pt idx="2664">
                  <c:v>47.238335407039074</c:v>
                </c:pt>
                <c:pt idx="2665">
                  <c:v>46.818637657756788</c:v>
                </c:pt>
                <c:pt idx="2666">
                  <c:v>47.20270645256771</c:v>
                </c:pt>
                <c:pt idx="2667">
                  <c:v>47.238335407039074</c:v>
                </c:pt>
                <c:pt idx="2668">
                  <c:v>47.238335407039074</c:v>
                </c:pt>
                <c:pt idx="2669">
                  <c:v>46.979834963054728</c:v>
                </c:pt>
                <c:pt idx="2670">
                  <c:v>46.818637657756788</c:v>
                </c:pt>
                <c:pt idx="2671">
                  <c:v>46.818637657756788</c:v>
                </c:pt>
                <c:pt idx="2672">
                  <c:v>46.818637657756788</c:v>
                </c:pt>
                <c:pt idx="2673">
                  <c:v>47.20270645256771</c:v>
                </c:pt>
                <c:pt idx="2674">
                  <c:v>47.20270645256771</c:v>
                </c:pt>
                <c:pt idx="2675">
                  <c:v>46.818637657756788</c:v>
                </c:pt>
                <c:pt idx="2676">
                  <c:v>46.684698904673077</c:v>
                </c:pt>
                <c:pt idx="2677">
                  <c:v>46.818637657756788</c:v>
                </c:pt>
                <c:pt idx="2678">
                  <c:v>46.818637657756788</c:v>
                </c:pt>
                <c:pt idx="2679">
                  <c:v>47.20270645256771</c:v>
                </c:pt>
                <c:pt idx="2680">
                  <c:v>46.818637657756788</c:v>
                </c:pt>
                <c:pt idx="2681">
                  <c:v>46.379819194594106</c:v>
                </c:pt>
                <c:pt idx="2682">
                  <c:v>46.589228080994964</c:v>
                </c:pt>
                <c:pt idx="2683">
                  <c:v>46.684698904673077</c:v>
                </c:pt>
                <c:pt idx="2684">
                  <c:v>46.684698904673077</c:v>
                </c:pt>
                <c:pt idx="2685">
                  <c:v>46.684698904673077</c:v>
                </c:pt>
                <c:pt idx="2686">
                  <c:v>46.818637657756788</c:v>
                </c:pt>
                <c:pt idx="2687">
                  <c:v>46.818637657756788</c:v>
                </c:pt>
                <c:pt idx="2688">
                  <c:v>46.818637657756788</c:v>
                </c:pt>
                <c:pt idx="2689">
                  <c:v>46.818637657756788</c:v>
                </c:pt>
                <c:pt idx="2690">
                  <c:v>46.684698904673077</c:v>
                </c:pt>
                <c:pt idx="2691">
                  <c:v>46.589228080994964</c:v>
                </c:pt>
                <c:pt idx="2692">
                  <c:v>46.589228080994964</c:v>
                </c:pt>
                <c:pt idx="2693">
                  <c:v>46.168338698140523</c:v>
                </c:pt>
                <c:pt idx="2694">
                  <c:v>46.379819194594106</c:v>
                </c:pt>
                <c:pt idx="2695">
                  <c:v>46.209563445614947</c:v>
                </c:pt>
                <c:pt idx="2696">
                  <c:v>46.209563445614947</c:v>
                </c:pt>
                <c:pt idx="2697">
                  <c:v>46.209563445614947</c:v>
                </c:pt>
                <c:pt idx="2698">
                  <c:v>46.209563445614947</c:v>
                </c:pt>
                <c:pt idx="2699">
                  <c:v>45.81752792640571</c:v>
                </c:pt>
                <c:pt idx="2700">
                  <c:v>45.977394278606944</c:v>
                </c:pt>
                <c:pt idx="2701">
                  <c:v>46.168338698140523</c:v>
                </c:pt>
                <c:pt idx="2702">
                  <c:v>46.168338698140523</c:v>
                </c:pt>
                <c:pt idx="2703">
                  <c:v>46.379819194594106</c:v>
                </c:pt>
                <c:pt idx="2704">
                  <c:v>46.589228080994964</c:v>
                </c:pt>
                <c:pt idx="2705">
                  <c:v>46.379819194594106</c:v>
                </c:pt>
                <c:pt idx="2706">
                  <c:v>46.168338698140523</c:v>
                </c:pt>
                <c:pt idx="2707">
                  <c:v>45.977394278606944</c:v>
                </c:pt>
                <c:pt idx="2708">
                  <c:v>45.977394278606944</c:v>
                </c:pt>
                <c:pt idx="2709">
                  <c:v>45.652444253859294</c:v>
                </c:pt>
                <c:pt idx="2710">
                  <c:v>45.464085297418393</c:v>
                </c:pt>
                <c:pt idx="2711">
                  <c:v>45.652444253859294</c:v>
                </c:pt>
                <c:pt idx="2712">
                  <c:v>45.652444253859294</c:v>
                </c:pt>
                <c:pt idx="2713">
                  <c:v>45.91930031446541</c:v>
                </c:pt>
                <c:pt idx="2714">
                  <c:v>45.977394278606944</c:v>
                </c:pt>
                <c:pt idx="2715">
                  <c:v>45.81752792640571</c:v>
                </c:pt>
                <c:pt idx="2716">
                  <c:v>45.652444253859294</c:v>
                </c:pt>
                <c:pt idx="2717">
                  <c:v>45.231273991077913</c:v>
                </c:pt>
                <c:pt idx="2718">
                  <c:v>45.231273991077913</c:v>
                </c:pt>
                <c:pt idx="2719">
                  <c:v>45.231273991077913</c:v>
                </c:pt>
                <c:pt idx="2720">
                  <c:v>45.91930031446541</c:v>
                </c:pt>
                <c:pt idx="2721">
                  <c:v>46.168338698140523</c:v>
                </c:pt>
                <c:pt idx="2722">
                  <c:v>46.168338698140523</c:v>
                </c:pt>
                <c:pt idx="2723">
                  <c:v>45.91930031446541</c:v>
                </c:pt>
                <c:pt idx="2724">
                  <c:v>45.652444253859294</c:v>
                </c:pt>
                <c:pt idx="2725">
                  <c:v>45.464085297418393</c:v>
                </c:pt>
                <c:pt idx="2726">
                  <c:v>45.231273991077913</c:v>
                </c:pt>
                <c:pt idx="2727">
                  <c:v>45.91930031446541</c:v>
                </c:pt>
                <c:pt idx="2728">
                  <c:v>45.91930031446541</c:v>
                </c:pt>
                <c:pt idx="2729">
                  <c:v>46.168338698140523</c:v>
                </c:pt>
                <c:pt idx="2730">
                  <c:v>45.91930031446541</c:v>
                </c:pt>
                <c:pt idx="2731">
                  <c:v>45.652444253859294</c:v>
                </c:pt>
                <c:pt idx="2732">
                  <c:v>45.652444253859294</c:v>
                </c:pt>
                <c:pt idx="2733">
                  <c:v>45.889598404056976</c:v>
                </c:pt>
                <c:pt idx="2734">
                  <c:v>45.889598404056976</c:v>
                </c:pt>
                <c:pt idx="2735">
                  <c:v>45.91930031446541</c:v>
                </c:pt>
                <c:pt idx="2736">
                  <c:v>45.91930031446541</c:v>
                </c:pt>
                <c:pt idx="2737">
                  <c:v>45.231273991077913</c:v>
                </c:pt>
                <c:pt idx="2738">
                  <c:v>45.464085297418393</c:v>
                </c:pt>
                <c:pt idx="2739">
                  <c:v>45.652444253859294</c:v>
                </c:pt>
                <c:pt idx="2740">
                  <c:v>45.652444253859294</c:v>
                </c:pt>
                <c:pt idx="2741">
                  <c:v>45.652444253859294</c:v>
                </c:pt>
                <c:pt idx="2742">
                  <c:v>45.464085297418393</c:v>
                </c:pt>
                <c:pt idx="2743">
                  <c:v>45.652444253859294</c:v>
                </c:pt>
                <c:pt idx="2744">
                  <c:v>45.652444253859294</c:v>
                </c:pt>
                <c:pt idx="2745">
                  <c:v>45.652444253859294</c:v>
                </c:pt>
                <c:pt idx="2746">
                  <c:v>45.652444253859294</c:v>
                </c:pt>
                <c:pt idx="2747">
                  <c:v>45.464085297418393</c:v>
                </c:pt>
                <c:pt idx="2748">
                  <c:v>45.231273991077913</c:v>
                </c:pt>
                <c:pt idx="2749">
                  <c:v>45.652444253859294</c:v>
                </c:pt>
                <c:pt idx="2750">
                  <c:v>45.652444253859294</c:v>
                </c:pt>
                <c:pt idx="2751">
                  <c:v>45.652444253859294</c:v>
                </c:pt>
                <c:pt idx="2752">
                  <c:v>45.652444253859294</c:v>
                </c:pt>
                <c:pt idx="2753">
                  <c:v>45.464085297418393</c:v>
                </c:pt>
                <c:pt idx="2754">
                  <c:v>45.838540510543837</c:v>
                </c:pt>
                <c:pt idx="2755">
                  <c:v>45.968704952336644</c:v>
                </c:pt>
                <c:pt idx="2756">
                  <c:v>46.04946475625789</c:v>
                </c:pt>
                <c:pt idx="2757">
                  <c:v>46.04946475625789</c:v>
                </c:pt>
                <c:pt idx="2758">
                  <c:v>45.968704952336644</c:v>
                </c:pt>
                <c:pt idx="2759">
                  <c:v>45.838540510543837</c:v>
                </c:pt>
                <c:pt idx="2760">
                  <c:v>45.652444253859294</c:v>
                </c:pt>
                <c:pt idx="2761">
                  <c:v>45.968704952336644</c:v>
                </c:pt>
                <c:pt idx="2762">
                  <c:v>46.04946475625789</c:v>
                </c:pt>
                <c:pt idx="2763">
                  <c:v>46.04946475625789</c:v>
                </c:pt>
                <c:pt idx="2764">
                  <c:v>46.04946475625789</c:v>
                </c:pt>
                <c:pt idx="2765">
                  <c:v>45.968704952336644</c:v>
                </c:pt>
                <c:pt idx="2766">
                  <c:v>45.838540510543837</c:v>
                </c:pt>
                <c:pt idx="2767">
                  <c:v>45.652444253859294</c:v>
                </c:pt>
                <c:pt idx="2768">
                  <c:v>46.04946475625789</c:v>
                </c:pt>
                <c:pt idx="2769">
                  <c:v>46.04946475625789</c:v>
                </c:pt>
                <c:pt idx="2770">
                  <c:v>45.968704952336644</c:v>
                </c:pt>
                <c:pt idx="2771">
                  <c:v>45.838540510543837</c:v>
                </c:pt>
                <c:pt idx="2772">
                  <c:v>45.838540510543837</c:v>
                </c:pt>
                <c:pt idx="2773">
                  <c:v>45.838540510543837</c:v>
                </c:pt>
                <c:pt idx="2774">
                  <c:v>46.179698761033244</c:v>
                </c:pt>
                <c:pt idx="2775">
                  <c:v>46.379819194594106</c:v>
                </c:pt>
                <c:pt idx="2776">
                  <c:v>46.379819194594106</c:v>
                </c:pt>
                <c:pt idx="2777">
                  <c:v>46.168338698140523</c:v>
                </c:pt>
                <c:pt idx="2778">
                  <c:v>46.04946475625789</c:v>
                </c:pt>
                <c:pt idx="2779">
                  <c:v>45.968704952336644</c:v>
                </c:pt>
                <c:pt idx="2780">
                  <c:v>46.521334100057501</c:v>
                </c:pt>
                <c:pt idx="2781">
                  <c:v>46.521334100057501</c:v>
                </c:pt>
                <c:pt idx="2782">
                  <c:v>46.521334100057501</c:v>
                </c:pt>
                <c:pt idx="2783">
                  <c:v>46.379819194594106</c:v>
                </c:pt>
                <c:pt idx="2784">
                  <c:v>46.179698761033244</c:v>
                </c:pt>
                <c:pt idx="2785">
                  <c:v>46.379819194594106</c:v>
                </c:pt>
                <c:pt idx="2786">
                  <c:v>46.379819194594106</c:v>
                </c:pt>
                <c:pt idx="2787">
                  <c:v>46.379819194594106</c:v>
                </c:pt>
                <c:pt idx="2788">
                  <c:v>46.379819194594106</c:v>
                </c:pt>
                <c:pt idx="2789">
                  <c:v>46.379819194594106</c:v>
                </c:pt>
                <c:pt idx="2790">
                  <c:v>46.179698761033244</c:v>
                </c:pt>
                <c:pt idx="2791">
                  <c:v>46.521334100057501</c:v>
                </c:pt>
                <c:pt idx="2792">
                  <c:v>46.379819194594106</c:v>
                </c:pt>
                <c:pt idx="2793">
                  <c:v>46.179698761033244</c:v>
                </c:pt>
                <c:pt idx="2794">
                  <c:v>46.742373274562112</c:v>
                </c:pt>
                <c:pt idx="2795">
                  <c:v>46.742373274562112</c:v>
                </c:pt>
                <c:pt idx="2796">
                  <c:v>46.521334100057501</c:v>
                </c:pt>
                <c:pt idx="2797">
                  <c:v>46.521334100057501</c:v>
                </c:pt>
                <c:pt idx="2798">
                  <c:v>46.379819194594106</c:v>
                </c:pt>
                <c:pt idx="2799">
                  <c:v>46.379819194594106</c:v>
                </c:pt>
                <c:pt idx="2800">
                  <c:v>46.379819194594106</c:v>
                </c:pt>
                <c:pt idx="2801">
                  <c:v>46.379819194594106</c:v>
                </c:pt>
                <c:pt idx="2802">
                  <c:v>47.006065268442775</c:v>
                </c:pt>
                <c:pt idx="2803">
                  <c:v>47.006065268442775</c:v>
                </c:pt>
                <c:pt idx="2804">
                  <c:v>47.006065268442775</c:v>
                </c:pt>
                <c:pt idx="2805">
                  <c:v>46.742373274562112</c:v>
                </c:pt>
                <c:pt idx="2806">
                  <c:v>46.521334100057501</c:v>
                </c:pt>
                <c:pt idx="2807">
                  <c:v>46.521334100057501</c:v>
                </c:pt>
                <c:pt idx="2808">
                  <c:v>47.095470200659143</c:v>
                </c:pt>
                <c:pt idx="2809">
                  <c:v>47.095470200659143</c:v>
                </c:pt>
                <c:pt idx="2810">
                  <c:v>47.006065268442775</c:v>
                </c:pt>
                <c:pt idx="2811">
                  <c:v>47.006065268442775</c:v>
                </c:pt>
                <c:pt idx="2812">
                  <c:v>47.006065268442775</c:v>
                </c:pt>
                <c:pt idx="2813">
                  <c:v>46.864960147148992</c:v>
                </c:pt>
                <c:pt idx="2814">
                  <c:v>46.864960147148992</c:v>
                </c:pt>
                <c:pt idx="2815">
                  <c:v>47.006065268442775</c:v>
                </c:pt>
                <c:pt idx="2816">
                  <c:v>47.095470200659143</c:v>
                </c:pt>
                <c:pt idx="2817">
                  <c:v>47.006065268442775</c:v>
                </c:pt>
                <c:pt idx="2818">
                  <c:v>46.864960147148992</c:v>
                </c:pt>
                <c:pt idx="2819">
                  <c:v>47.006065268442775</c:v>
                </c:pt>
                <c:pt idx="2820">
                  <c:v>46.864960147148992</c:v>
                </c:pt>
                <c:pt idx="2821">
                  <c:v>46.521334100057501</c:v>
                </c:pt>
                <c:pt idx="2822">
                  <c:v>46.663127413127405</c:v>
                </c:pt>
                <c:pt idx="2823">
                  <c:v>46.379819194594106</c:v>
                </c:pt>
                <c:pt idx="2824">
                  <c:v>46.521334100057501</c:v>
                </c:pt>
                <c:pt idx="2825">
                  <c:v>46.521334100057501</c:v>
                </c:pt>
                <c:pt idx="2826">
                  <c:v>46.216990658924516</c:v>
                </c:pt>
                <c:pt idx="2827">
                  <c:v>46.216990658924516</c:v>
                </c:pt>
                <c:pt idx="2828">
                  <c:v>46.379819194594106</c:v>
                </c:pt>
                <c:pt idx="2829">
                  <c:v>46.379819194594106</c:v>
                </c:pt>
                <c:pt idx="2830">
                  <c:v>46.379819194594106</c:v>
                </c:pt>
                <c:pt idx="2831">
                  <c:v>46.04946475625789</c:v>
                </c:pt>
                <c:pt idx="2832">
                  <c:v>46.04946475625789</c:v>
                </c:pt>
                <c:pt idx="2833">
                  <c:v>46.090526729560011</c:v>
                </c:pt>
                <c:pt idx="2834">
                  <c:v>46.139178690344067</c:v>
                </c:pt>
                <c:pt idx="2835">
                  <c:v>46.216990658924516</c:v>
                </c:pt>
                <c:pt idx="2836">
                  <c:v>46.216990658924516</c:v>
                </c:pt>
                <c:pt idx="2837">
                  <c:v>46.216990658924516</c:v>
                </c:pt>
                <c:pt idx="2838">
                  <c:v>45.968704952336644</c:v>
                </c:pt>
                <c:pt idx="2839">
                  <c:v>46.04946475625789</c:v>
                </c:pt>
                <c:pt idx="2840">
                  <c:v>46.04946475625789</c:v>
                </c:pt>
                <c:pt idx="2841">
                  <c:v>46.04946475625789</c:v>
                </c:pt>
                <c:pt idx="2842">
                  <c:v>46.04946475625789</c:v>
                </c:pt>
                <c:pt idx="2843">
                  <c:v>46.04946475625789</c:v>
                </c:pt>
                <c:pt idx="2844">
                  <c:v>46.04946475625789</c:v>
                </c:pt>
                <c:pt idx="2845">
                  <c:v>46.090526729560011</c:v>
                </c:pt>
                <c:pt idx="2846">
                  <c:v>46.04946475625789</c:v>
                </c:pt>
                <c:pt idx="2847">
                  <c:v>45.968704952336644</c:v>
                </c:pt>
                <c:pt idx="2848">
                  <c:v>45.968704952336644</c:v>
                </c:pt>
                <c:pt idx="2849">
                  <c:v>45.82571772736398</c:v>
                </c:pt>
                <c:pt idx="2850">
                  <c:v>46.04946475625789</c:v>
                </c:pt>
                <c:pt idx="2851">
                  <c:v>46.04946475625789</c:v>
                </c:pt>
                <c:pt idx="2852">
                  <c:v>46.090526729560011</c:v>
                </c:pt>
                <c:pt idx="2853">
                  <c:v>46.139178690344067</c:v>
                </c:pt>
                <c:pt idx="2854">
                  <c:v>46.090526729560011</c:v>
                </c:pt>
                <c:pt idx="2855">
                  <c:v>46.04946475625789</c:v>
                </c:pt>
                <c:pt idx="2856">
                  <c:v>45.968704952336644</c:v>
                </c:pt>
                <c:pt idx="2857">
                  <c:v>45.968704952336644</c:v>
                </c:pt>
                <c:pt idx="2858">
                  <c:v>45.968704952336644</c:v>
                </c:pt>
                <c:pt idx="2859">
                  <c:v>46.04946475625789</c:v>
                </c:pt>
                <c:pt idx="2860">
                  <c:v>46.04946475625789</c:v>
                </c:pt>
                <c:pt idx="2861">
                  <c:v>46.090526729560011</c:v>
                </c:pt>
                <c:pt idx="2862">
                  <c:v>46.139178690344067</c:v>
                </c:pt>
                <c:pt idx="2863">
                  <c:v>46.090526729560011</c:v>
                </c:pt>
                <c:pt idx="2864">
                  <c:v>46.04946475625789</c:v>
                </c:pt>
                <c:pt idx="2865">
                  <c:v>45.968704952336644</c:v>
                </c:pt>
                <c:pt idx="2866">
                  <c:v>45.82571772736398</c:v>
                </c:pt>
                <c:pt idx="2867">
                  <c:v>45.82571772736398</c:v>
                </c:pt>
                <c:pt idx="2868">
                  <c:v>46.04946475625789</c:v>
                </c:pt>
                <c:pt idx="2869">
                  <c:v>46.090526729560011</c:v>
                </c:pt>
                <c:pt idx="2870">
                  <c:v>46.139178690344067</c:v>
                </c:pt>
                <c:pt idx="2871">
                  <c:v>46.090526729560011</c:v>
                </c:pt>
                <c:pt idx="2872">
                  <c:v>46.04946475625789</c:v>
                </c:pt>
                <c:pt idx="2873">
                  <c:v>45.968704952336644</c:v>
                </c:pt>
                <c:pt idx="2874">
                  <c:v>45.968704952336644</c:v>
                </c:pt>
                <c:pt idx="2875">
                  <c:v>46.04946475625789</c:v>
                </c:pt>
                <c:pt idx="2876">
                  <c:v>46.04946475625789</c:v>
                </c:pt>
                <c:pt idx="2877">
                  <c:v>45.968704952336644</c:v>
                </c:pt>
                <c:pt idx="2878">
                  <c:v>45.968704952336644</c:v>
                </c:pt>
                <c:pt idx="2879">
                  <c:v>45.82571772736398</c:v>
                </c:pt>
                <c:pt idx="2880">
                  <c:v>45.82571772736398</c:v>
                </c:pt>
                <c:pt idx="2881">
                  <c:v>45.968704952336644</c:v>
                </c:pt>
                <c:pt idx="2882">
                  <c:v>45.968704952336644</c:v>
                </c:pt>
                <c:pt idx="2883">
                  <c:v>45.968704952336644</c:v>
                </c:pt>
                <c:pt idx="2884">
                  <c:v>45.968704952336644</c:v>
                </c:pt>
                <c:pt idx="2885">
                  <c:v>45.82571772736398</c:v>
                </c:pt>
                <c:pt idx="2886">
                  <c:v>45.82571772736398</c:v>
                </c:pt>
                <c:pt idx="2887">
                  <c:v>45.558252222643574</c:v>
                </c:pt>
                <c:pt idx="2888">
                  <c:v>45.82571772736398</c:v>
                </c:pt>
                <c:pt idx="2889">
                  <c:v>45.968704952336644</c:v>
                </c:pt>
                <c:pt idx="2890">
                  <c:v>45.968704952336644</c:v>
                </c:pt>
                <c:pt idx="2891">
                  <c:v>45.968704952336644</c:v>
                </c:pt>
                <c:pt idx="2892">
                  <c:v>45.82571772736398</c:v>
                </c:pt>
                <c:pt idx="2893">
                  <c:v>45.558252222643574</c:v>
                </c:pt>
                <c:pt idx="2894">
                  <c:v>45.558252222643574</c:v>
                </c:pt>
                <c:pt idx="2895">
                  <c:v>46.139178690344067</c:v>
                </c:pt>
                <c:pt idx="2896">
                  <c:v>46.060824819151321</c:v>
                </c:pt>
                <c:pt idx="2897">
                  <c:v>46.060824819151321</c:v>
                </c:pt>
                <c:pt idx="2898">
                  <c:v>45.968704952336644</c:v>
                </c:pt>
                <c:pt idx="2899">
                  <c:v>46.663127413127405</c:v>
                </c:pt>
                <c:pt idx="2900">
                  <c:v>46.923999011369254</c:v>
                </c:pt>
                <c:pt idx="2901">
                  <c:v>46.923999011369254</c:v>
                </c:pt>
                <c:pt idx="2902">
                  <c:v>46.663127413127405</c:v>
                </c:pt>
                <c:pt idx="2903">
                  <c:v>46.358505564387904</c:v>
                </c:pt>
                <c:pt idx="2904">
                  <c:v>46.139178690344067</c:v>
                </c:pt>
                <c:pt idx="2905">
                  <c:v>46.923999011369254</c:v>
                </c:pt>
                <c:pt idx="2906">
                  <c:v>46.923999011369254</c:v>
                </c:pt>
                <c:pt idx="2907">
                  <c:v>46.663127413127405</c:v>
                </c:pt>
                <c:pt idx="2908">
                  <c:v>46.663127413127405</c:v>
                </c:pt>
                <c:pt idx="2909">
                  <c:v>46.358505564387904</c:v>
                </c:pt>
                <c:pt idx="2910">
                  <c:v>46.620560967944684</c:v>
                </c:pt>
                <c:pt idx="2911">
                  <c:v>46.743147840531563</c:v>
                </c:pt>
                <c:pt idx="2912">
                  <c:v>46.663127413127405</c:v>
                </c:pt>
                <c:pt idx="2913">
                  <c:v>46.663127413127405</c:v>
                </c:pt>
                <c:pt idx="2914">
                  <c:v>46.620560967944684</c:v>
                </c:pt>
                <c:pt idx="2915">
                  <c:v>46.358505564387904</c:v>
                </c:pt>
                <c:pt idx="2916">
                  <c:v>46.620560967944684</c:v>
                </c:pt>
                <c:pt idx="2917">
                  <c:v>46.060824819151321</c:v>
                </c:pt>
                <c:pt idx="2918">
                  <c:v>46.139178690344067</c:v>
                </c:pt>
                <c:pt idx="2919">
                  <c:v>46.358505564387904</c:v>
                </c:pt>
                <c:pt idx="2920">
                  <c:v>46.358505564387904</c:v>
                </c:pt>
                <c:pt idx="2921">
                  <c:v>46.358505564387904</c:v>
                </c:pt>
                <c:pt idx="2922">
                  <c:v>46.358505564387904</c:v>
                </c:pt>
                <c:pt idx="2923">
                  <c:v>46.060824819151321</c:v>
                </c:pt>
                <c:pt idx="2924">
                  <c:v>46.060824819151321</c:v>
                </c:pt>
                <c:pt idx="2925">
                  <c:v>46.060824819151321</c:v>
                </c:pt>
                <c:pt idx="2926">
                  <c:v>46.060824819151321</c:v>
                </c:pt>
                <c:pt idx="2927">
                  <c:v>45.968704952336644</c:v>
                </c:pt>
                <c:pt idx="2928">
                  <c:v>46.060824819151321</c:v>
                </c:pt>
                <c:pt idx="2929">
                  <c:v>46.060824819151321</c:v>
                </c:pt>
                <c:pt idx="2930">
                  <c:v>45.968704952336644</c:v>
                </c:pt>
                <c:pt idx="2931">
                  <c:v>46.060824819151321</c:v>
                </c:pt>
                <c:pt idx="2932">
                  <c:v>46.060824819151321</c:v>
                </c:pt>
                <c:pt idx="2933">
                  <c:v>45.968704952336644</c:v>
                </c:pt>
                <c:pt idx="2934">
                  <c:v>46.009766925638175</c:v>
                </c:pt>
                <c:pt idx="2935">
                  <c:v>46.060824819151321</c:v>
                </c:pt>
                <c:pt idx="2936">
                  <c:v>46.060824819151321</c:v>
                </c:pt>
                <c:pt idx="2937">
                  <c:v>46.009766925638175</c:v>
                </c:pt>
                <c:pt idx="2938">
                  <c:v>45.82571772736398</c:v>
                </c:pt>
                <c:pt idx="2939">
                  <c:v>45.82571772736398</c:v>
                </c:pt>
                <c:pt idx="2940">
                  <c:v>45.917837594178494</c:v>
                </c:pt>
                <c:pt idx="2941">
                  <c:v>46.139178690344067</c:v>
                </c:pt>
                <c:pt idx="2942">
                  <c:v>46.139178690344067</c:v>
                </c:pt>
                <c:pt idx="2943">
                  <c:v>46.139178690344067</c:v>
                </c:pt>
                <c:pt idx="2944">
                  <c:v>46.009766925638175</c:v>
                </c:pt>
                <c:pt idx="2945">
                  <c:v>46.009766925638175</c:v>
                </c:pt>
                <c:pt idx="2946">
                  <c:v>46.009766925638175</c:v>
                </c:pt>
                <c:pt idx="2947">
                  <c:v>46.139178690344067</c:v>
                </c:pt>
                <c:pt idx="2948">
                  <c:v>46.139178690344067</c:v>
                </c:pt>
                <c:pt idx="2949">
                  <c:v>45.917837594178494</c:v>
                </c:pt>
                <c:pt idx="2950">
                  <c:v>45.917837594178494</c:v>
                </c:pt>
                <c:pt idx="2951">
                  <c:v>45.356719779347145</c:v>
                </c:pt>
                <c:pt idx="2952">
                  <c:v>45.917837594178494</c:v>
                </c:pt>
                <c:pt idx="2953">
                  <c:v>45.917837594178494</c:v>
                </c:pt>
                <c:pt idx="2954">
                  <c:v>44.935808960896736</c:v>
                </c:pt>
                <c:pt idx="2955">
                  <c:v>45.356719779347145</c:v>
                </c:pt>
                <c:pt idx="2956">
                  <c:v>45.356719779347145</c:v>
                </c:pt>
                <c:pt idx="2957">
                  <c:v>44.755842534430961</c:v>
                </c:pt>
                <c:pt idx="2958">
                  <c:v>44.935808960896736</c:v>
                </c:pt>
                <c:pt idx="2959">
                  <c:v>44.935808960896736</c:v>
                </c:pt>
                <c:pt idx="2960">
                  <c:v>44.935808960896736</c:v>
                </c:pt>
                <c:pt idx="2961">
                  <c:v>44.935808960896736</c:v>
                </c:pt>
                <c:pt idx="2962">
                  <c:v>45.01514203709155</c:v>
                </c:pt>
                <c:pt idx="2963">
                  <c:v>45.01514203709155</c:v>
                </c:pt>
                <c:pt idx="2964">
                  <c:v>44.935808960896736</c:v>
                </c:pt>
                <c:pt idx="2965">
                  <c:v>44.755842534430961</c:v>
                </c:pt>
                <c:pt idx="2966">
                  <c:v>44.935808960896736</c:v>
                </c:pt>
                <c:pt idx="2967">
                  <c:v>44.755842534430961</c:v>
                </c:pt>
                <c:pt idx="2968">
                  <c:v>44.755842534430961</c:v>
                </c:pt>
                <c:pt idx="2969">
                  <c:v>45.01514203709155</c:v>
                </c:pt>
                <c:pt idx="2970">
                  <c:v>45.392210653648156</c:v>
                </c:pt>
                <c:pt idx="2971">
                  <c:v>45.392210653648156</c:v>
                </c:pt>
                <c:pt idx="2972">
                  <c:v>45.01514203709155</c:v>
                </c:pt>
                <c:pt idx="2973">
                  <c:v>45.01514203709155</c:v>
                </c:pt>
                <c:pt idx="2974">
                  <c:v>44.935808960896736</c:v>
                </c:pt>
                <c:pt idx="2975">
                  <c:v>44.935808960896736</c:v>
                </c:pt>
                <c:pt idx="2976">
                  <c:v>45.01514203709155</c:v>
                </c:pt>
                <c:pt idx="2977">
                  <c:v>45.01514203709155</c:v>
                </c:pt>
                <c:pt idx="2978">
                  <c:v>45.01514203709155</c:v>
                </c:pt>
                <c:pt idx="2979">
                  <c:v>44.935808960896736</c:v>
                </c:pt>
                <c:pt idx="2980">
                  <c:v>44.935808960896736</c:v>
                </c:pt>
                <c:pt idx="2981">
                  <c:v>44.935808960896736</c:v>
                </c:pt>
                <c:pt idx="2982">
                  <c:v>44.935808960896736</c:v>
                </c:pt>
                <c:pt idx="2983">
                  <c:v>44.935808960896736</c:v>
                </c:pt>
                <c:pt idx="2984">
                  <c:v>44.935808960896736</c:v>
                </c:pt>
                <c:pt idx="2985">
                  <c:v>44.755842534430961</c:v>
                </c:pt>
                <c:pt idx="2986">
                  <c:v>45.01514203709155</c:v>
                </c:pt>
                <c:pt idx="2987">
                  <c:v>45.392210653648156</c:v>
                </c:pt>
                <c:pt idx="2988">
                  <c:v>45.392210653648156</c:v>
                </c:pt>
                <c:pt idx="2989">
                  <c:v>45.01514203709155</c:v>
                </c:pt>
                <c:pt idx="2990">
                  <c:v>44.935808960896736</c:v>
                </c:pt>
                <c:pt idx="2991">
                  <c:v>44.755842534430961</c:v>
                </c:pt>
                <c:pt idx="2992">
                  <c:v>44.935808960896736</c:v>
                </c:pt>
                <c:pt idx="2993">
                  <c:v>44.935808960896736</c:v>
                </c:pt>
                <c:pt idx="2994">
                  <c:v>44.935808960896736</c:v>
                </c:pt>
                <c:pt idx="2995">
                  <c:v>45.392210653648156</c:v>
                </c:pt>
                <c:pt idx="2996">
                  <c:v>45.01514203709155</c:v>
                </c:pt>
                <c:pt idx="2997">
                  <c:v>44.935808960896736</c:v>
                </c:pt>
                <c:pt idx="2998">
                  <c:v>44.755842534430961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111232"/>
        <c:axId val="43985728"/>
      </c:lineChart>
      <c:lineChart>
        <c:grouping val="standard"/>
        <c:varyColors val="0"/>
        <c:ser>
          <c:idx val="1"/>
          <c:order val="1"/>
          <c:tx>
            <c:strRef>
              <c:f>Sheet1!$K$1</c:f>
              <c:strCache>
                <c:ptCount val="1"/>
                <c:pt idx="0">
                  <c:v>CLUP</c:v>
                </c:pt>
              </c:strCache>
            </c:strRef>
          </c:tx>
          <c:spPr>
            <a:ln w="28575">
              <a:solidFill>
                <a:srgbClr val="CC0000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C00000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Sheet1!$K$2:$K$3000</c:f>
              <c:numCache>
                <c:formatCode>0.0</c:formatCode>
                <c:ptCount val="2999"/>
                <c:pt idx="0">
                  <c:v>72.082630381786558</c:v>
                </c:pt>
                <c:pt idx="1">
                  <c:v>71.75722470510199</c:v>
                </c:pt>
                <c:pt idx="2">
                  <c:v>71.75722470510199</c:v>
                </c:pt>
                <c:pt idx="3">
                  <c:v>71.75722470510199</c:v>
                </c:pt>
                <c:pt idx="4">
                  <c:v>71.75722470510199</c:v>
                </c:pt>
                <c:pt idx="5">
                  <c:v>71.22452014384362</c:v>
                </c:pt>
                <c:pt idx="6">
                  <c:v>71.22452014384362</c:v>
                </c:pt>
                <c:pt idx="7">
                  <c:v>71.22452014384362</c:v>
                </c:pt>
                <c:pt idx="8">
                  <c:v>70.972802297236058</c:v>
                </c:pt>
                <c:pt idx="9">
                  <c:v>70.844423067661324</c:v>
                </c:pt>
                <c:pt idx="10">
                  <c:v>70.844423067661324</c:v>
                </c:pt>
                <c:pt idx="11">
                  <c:v>70.196218414676352</c:v>
                </c:pt>
                <c:pt idx="12">
                  <c:v>69.556776323329217</c:v>
                </c:pt>
                <c:pt idx="13">
                  <c:v>69.27621575696547</c:v>
                </c:pt>
                <c:pt idx="14">
                  <c:v>68.977874047376105</c:v>
                </c:pt>
                <c:pt idx="15">
                  <c:v>68.977874047376105</c:v>
                </c:pt>
                <c:pt idx="16">
                  <c:v>68.773586284025043</c:v>
                </c:pt>
                <c:pt idx="17">
                  <c:v>68.546501406794349</c:v>
                </c:pt>
                <c:pt idx="18">
                  <c:v>68.546501406794349</c:v>
                </c:pt>
                <c:pt idx="19">
                  <c:v>68.363858615251758</c:v>
                </c:pt>
                <c:pt idx="20">
                  <c:v>68.363858615251758</c:v>
                </c:pt>
                <c:pt idx="21">
                  <c:v>68.363858615251758</c:v>
                </c:pt>
                <c:pt idx="22">
                  <c:v>68.546501406794349</c:v>
                </c:pt>
                <c:pt idx="23">
                  <c:v>68.546501406794349</c:v>
                </c:pt>
                <c:pt idx="24">
                  <c:v>68.773586284025043</c:v>
                </c:pt>
                <c:pt idx="25">
                  <c:v>68.977874047376105</c:v>
                </c:pt>
                <c:pt idx="26">
                  <c:v>69.27621575696547</c:v>
                </c:pt>
                <c:pt idx="27">
                  <c:v>69.556776323329217</c:v>
                </c:pt>
                <c:pt idx="28">
                  <c:v>70.196218414676352</c:v>
                </c:pt>
                <c:pt idx="29">
                  <c:v>70.844423067661324</c:v>
                </c:pt>
                <c:pt idx="30">
                  <c:v>71.224053078503005</c:v>
                </c:pt>
                <c:pt idx="31">
                  <c:v>73.702944747001013</c:v>
                </c:pt>
                <c:pt idx="32">
                  <c:v>73.428124398468043</c:v>
                </c:pt>
                <c:pt idx="33">
                  <c:v>73.428124398468043</c:v>
                </c:pt>
                <c:pt idx="34">
                  <c:v>72.87542613042082</c:v>
                </c:pt>
                <c:pt idx="35">
                  <c:v>72.360191628636912</c:v>
                </c:pt>
                <c:pt idx="36">
                  <c:v>72.360191628636912</c:v>
                </c:pt>
                <c:pt idx="37">
                  <c:v>71.801176601795603</c:v>
                </c:pt>
                <c:pt idx="38">
                  <c:v>71.801176601795603</c:v>
                </c:pt>
                <c:pt idx="39">
                  <c:v>71.801176601795603</c:v>
                </c:pt>
                <c:pt idx="40">
                  <c:v>71.75722470510199</c:v>
                </c:pt>
                <c:pt idx="41">
                  <c:v>71.22452014384362</c:v>
                </c:pt>
                <c:pt idx="42">
                  <c:v>70.972802297236058</c:v>
                </c:pt>
                <c:pt idx="43">
                  <c:v>70.844423067661324</c:v>
                </c:pt>
                <c:pt idx="44">
                  <c:v>70.844423067661324</c:v>
                </c:pt>
                <c:pt idx="45">
                  <c:v>70.508174414435743</c:v>
                </c:pt>
                <c:pt idx="46">
                  <c:v>70.508174414435743</c:v>
                </c:pt>
                <c:pt idx="47">
                  <c:v>70.508174414435743</c:v>
                </c:pt>
                <c:pt idx="48">
                  <c:v>69.987881925685812</c:v>
                </c:pt>
                <c:pt idx="49">
                  <c:v>69.987881925685812</c:v>
                </c:pt>
                <c:pt idx="50">
                  <c:v>70.508174414435743</c:v>
                </c:pt>
                <c:pt idx="51">
                  <c:v>70.508174414435743</c:v>
                </c:pt>
                <c:pt idx="52">
                  <c:v>70.844423067661324</c:v>
                </c:pt>
                <c:pt idx="53">
                  <c:v>70.972802297236058</c:v>
                </c:pt>
                <c:pt idx="54">
                  <c:v>71.22452014384362</c:v>
                </c:pt>
                <c:pt idx="55">
                  <c:v>71.75722470510199</c:v>
                </c:pt>
                <c:pt idx="56">
                  <c:v>71.75722470510199</c:v>
                </c:pt>
                <c:pt idx="57">
                  <c:v>72.082630381786558</c:v>
                </c:pt>
                <c:pt idx="58">
                  <c:v>73.87947701684935</c:v>
                </c:pt>
                <c:pt idx="59">
                  <c:v>73.87947701684935</c:v>
                </c:pt>
                <c:pt idx="60">
                  <c:v>73.87947701684935</c:v>
                </c:pt>
                <c:pt idx="61">
                  <c:v>73.87947701684935</c:v>
                </c:pt>
                <c:pt idx="62">
                  <c:v>73.745398184101859</c:v>
                </c:pt>
                <c:pt idx="63">
                  <c:v>73.702944747001013</c:v>
                </c:pt>
                <c:pt idx="64">
                  <c:v>73.146499246838815</c:v>
                </c:pt>
                <c:pt idx="65">
                  <c:v>72.360191628636912</c:v>
                </c:pt>
                <c:pt idx="66">
                  <c:v>71.549925820529069</c:v>
                </c:pt>
                <c:pt idx="67">
                  <c:v>71.549925820529069</c:v>
                </c:pt>
                <c:pt idx="68">
                  <c:v>71.801176601795603</c:v>
                </c:pt>
                <c:pt idx="69">
                  <c:v>71.22452014384362</c:v>
                </c:pt>
                <c:pt idx="70">
                  <c:v>71.22452014384362</c:v>
                </c:pt>
                <c:pt idx="71">
                  <c:v>71.22452014384362</c:v>
                </c:pt>
                <c:pt idx="72">
                  <c:v>71.22452014384362</c:v>
                </c:pt>
                <c:pt idx="73">
                  <c:v>71.22452014384362</c:v>
                </c:pt>
                <c:pt idx="74">
                  <c:v>71.22452014384362</c:v>
                </c:pt>
                <c:pt idx="75">
                  <c:v>71.22452014384362</c:v>
                </c:pt>
                <c:pt idx="76">
                  <c:v>70.972802297236058</c:v>
                </c:pt>
                <c:pt idx="77">
                  <c:v>70.972802297236058</c:v>
                </c:pt>
                <c:pt idx="78">
                  <c:v>70.972802297236058</c:v>
                </c:pt>
                <c:pt idx="79">
                  <c:v>70.972802297236058</c:v>
                </c:pt>
                <c:pt idx="80">
                  <c:v>71.22452014384362</c:v>
                </c:pt>
                <c:pt idx="81">
                  <c:v>71.22452014384362</c:v>
                </c:pt>
                <c:pt idx="82">
                  <c:v>71.22452014384362</c:v>
                </c:pt>
                <c:pt idx="83">
                  <c:v>71.801176601795603</c:v>
                </c:pt>
                <c:pt idx="84">
                  <c:v>72.360191628636912</c:v>
                </c:pt>
                <c:pt idx="85">
                  <c:v>72.87542613042082</c:v>
                </c:pt>
                <c:pt idx="86">
                  <c:v>73.428124398468043</c:v>
                </c:pt>
                <c:pt idx="87">
                  <c:v>73.702944747001013</c:v>
                </c:pt>
                <c:pt idx="88">
                  <c:v>73.745398184101859</c:v>
                </c:pt>
                <c:pt idx="89">
                  <c:v>73.840770811865227</c:v>
                </c:pt>
                <c:pt idx="90">
                  <c:v>73.702944747001013</c:v>
                </c:pt>
                <c:pt idx="91">
                  <c:v>73.702944747001013</c:v>
                </c:pt>
                <c:pt idx="92">
                  <c:v>73.702944747001013</c:v>
                </c:pt>
                <c:pt idx="93">
                  <c:v>73.146499246838815</c:v>
                </c:pt>
                <c:pt idx="94">
                  <c:v>71.783535170684146</c:v>
                </c:pt>
                <c:pt idx="95">
                  <c:v>70.972802297236058</c:v>
                </c:pt>
                <c:pt idx="96">
                  <c:v>70.636086578670458</c:v>
                </c:pt>
                <c:pt idx="97">
                  <c:v>70.636086578670458</c:v>
                </c:pt>
                <c:pt idx="98">
                  <c:v>70.508174414435743</c:v>
                </c:pt>
                <c:pt idx="99">
                  <c:v>69.987881925685812</c:v>
                </c:pt>
                <c:pt idx="100">
                  <c:v>69.987881925685812</c:v>
                </c:pt>
                <c:pt idx="101">
                  <c:v>69.665878832942681</c:v>
                </c:pt>
                <c:pt idx="102">
                  <c:v>69.665878832942681</c:v>
                </c:pt>
                <c:pt idx="103">
                  <c:v>69.665878832942681</c:v>
                </c:pt>
                <c:pt idx="104">
                  <c:v>69.665878832942681</c:v>
                </c:pt>
                <c:pt idx="105">
                  <c:v>69.665878832942681</c:v>
                </c:pt>
                <c:pt idx="106">
                  <c:v>69.625414380999288</c:v>
                </c:pt>
                <c:pt idx="107">
                  <c:v>69.625414380999288</c:v>
                </c:pt>
                <c:pt idx="108">
                  <c:v>69.625414380999288</c:v>
                </c:pt>
                <c:pt idx="109">
                  <c:v>69.665878832942681</c:v>
                </c:pt>
                <c:pt idx="110">
                  <c:v>69.987881925685812</c:v>
                </c:pt>
                <c:pt idx="111">
                  <c:v>70.508174414435743</c:v>
                </c:pt>
                <c:pt idx="112">
                  <c:v>70.844423067661324</c:v>
                </c:pt>
                <c:pt idx="113">
                  <c:v>70.972802297236058</c:v>
                </c:pt>
                <c:pt idx="114">
                  <c:v>71.549925820529069</c:v>
                </c:pt>
                <c:pt idx="115">
                  <c:v>72.360191628636912</c:v>
                </c:pt>
                <c:pt idx="116">
                  <c:v>73.146499246838815</c:v>
                </c:pt>
                <c:pt idx="117">
                  <c:v>73.702944747001013</c:v>
                </c:pt>
                <c:pt idx="118">
                  <c:v>73.745398184101859</c:v>
                </c:pt>
                <c:pt idx="119">
                  <c:v>73.87947701684935</c:v>
                </c:pt>
                <c:pt idx="120">
                  <c:v>72.68286540167712</c:v>
                </c:pt>
                <c:pt idx="121">
                  <c:v>72.414575347619476</c:v>
                </c:pt>
                <c:pt idx="122">
                  <c:v>71.776001873637995</c:v>
                </c:pt>
                <c:pt idx="123">
                  <c:v>71.776001873637995</c:v>
                </c:pt>
                <c:pt idx="124">
                  <c:v>71.776001873637995</c:v>
                </c:pt>
                <c:pt idx="125">
                  <c:v>71.776001873637995</c:v>
                </c:pt>
                <c:pt idx="126">
                  <c:v>71.776001873637995</c:v>
                </c:pt>
                <c:pt idx="127">
                  <c:v>71.776001873637995</c:v>
                </c:pt>
                <c:pt idx="128">
                  <c:v>71.776001873637995</c:v>
                </c:pt>
                <c:pt idx="129">
                  <c:v>71.144961696704272</c:v>
                </c:pt>
                <c:pt idx="130">
                  <c:v>71.144961696704272</c:v>
                </c:pt>
                <c:pt idx="131">
                  <c:v>71.144961696704272</c:v>
                </c:pt>
                <c:pt idx="132">
                  <c:v>71.955227504812427</c:v>
                </c:pt>
                <c:pt idx="133">
                  <c:v>72.68286540167712</c:v>
                </c:pt>
                <c:pt idx="134">
                  <c:v>71.955227504812427</c:v>
                </c:pt>
                <c:pt idx="135">
                  <c:v>71.144961696704272</c:v>
                </c:pt>
                <c:pt idx="136">
                  <c:v>71.144961696704272</c:v>
                </c:pt>
                <c:pt idx="137">
                  <c:v>71.144961696704272</c:v>
                </c:pt>
                <c:pt idx="138">
                  <c:v>71.955227504812427</c:v>
                </c:pt>
                <c:pt idx="139">
                  <c:v>71.144961696704272</c:v>
                </c:pt>
                <c:pt idx="140">
                  <c:v>71.144961696704272</c:v>
                </c:pt>
                <c:pt idx="141">
                  <c:v>71.144961696704272</c:v>
                </c:pt>
                <c:pt idx="142">
                  <c:v>71.144961696704272</c:v>
                </c:pt>
                <c:pt idx="143">
                  <c:v>71.144961696704272</c:v>
                </c:pt>
                <c:pt idx="144">
                  <c:v>71.144961696704272</c:v>
                </c:pt>
                <c:pt idx="145">
                  <c:v>71.144961696704272</c:v>
                </c:pt>
                <c:pt idx="146">
                  <c:v>71.144961696704272</c:v>
                </c:pt>
                <c:pt idx="147">
                  <c:v>71.955227504812427</c:v>
                </c:pt>
                <c:pt idx="148">
                  <c:v>71.955227504812427</c:v>
                </c:pt>
                <c:pt idx="149">
                  <c:v>72.68286540167712</c:v>
                </c:pt>
                <c:pt idx="150">
                  <c:v>72.851778212311089</c:v>
                </c:pt>
                <c:pt idx="151">
                  <c:v>73.315412057472898</c:v>
                </c:pt>
                <c:pt idx="152">
                  <c:v>73.702944747001013</c:v>
                </c:pt>
                <c:pt idx="153">
                  <c:v>73.840770811865227</c:v>
                </c:pt>
                <c:pt idx="154">
                  <c:v>74.077588756732709</c:v>
                </c:pt>
                <c:pt idx="155">
                  <c:v>74.425342927771169</c:v>
                </c:pt>
                <c:pt idx="156">
                  <c:v>74.425342927771169</c:v>
                </c:pt>
                <c:pt idx="157">
                  <c:v>74.425342927771169</c:v>
                </c:pt>
                <c:pt idx="158">
                  <c:v>74.425342927771169</c:v>
                </c:pt>
                <c:pt idx="159">
                  <c:v>74.425342927771169</c:v>
                </c:pt>
                <c:pt idx="160">
                  <c:v>74.425342927771169</c:v>
                </c:pt>
                <c:pt idx="161">
                  <c:v>74.425342927771169</c:v>
                </c:pt>
                <c:pt idx="162">
                  <c:v>74.374965750577871</c:v>
                </c:pt>
                <c:pt idx="163">
                  <c:v>74.374965750577871</c:v>
                </c:pt>
                <c:pt idx="164">
                  <c:v>74.173833205920758</c:v>
                </c:pt>
                <c:pt idx="165">
                  <c:v>74.173833205920758</c:v>
                </c:pt>
                <c:pt idx="166">
                  <c:v>73.888752000610054</c:v>
                </c:pt>
                <c:pt idx="167">
                  <c:v>73.750925935745926</c:v>
                </c:pt>
                <c:pt idx="168">
                  <c:v>73.315412057472898</c:v>
                </c:pt>
                <c:pt idx="169">
                  <c:v>73.315412057472898</c:v>
                </c:pt>
                <c:pt idx="170">
                  <c:v>73.315412057472898</c:v>
                </c:pt>
                <c:pt idx="171">
                  <c:v>73.315412057472898</c:v>
                </c:pt>
                <c:pt idx="172">
                  <c:v>73.750925935745926</c:v>
                </c:pt>
                <c:pt idx="173">
                  <c:v>73.750925935745926</c:v>
                </c:pt>
                <c:pt idx="174">
                  <c:v>73.750925935745926</c:v>
                </c:pt>
                <c:pt idx="175">
                  <c:v>73.315412057472898</c:v>
                </c:pt>
                <c:pt idx="176">
                  <c:v>72.851778212311089</c:v>
                </c:pt>
                <c:pt idx="177">
                  <c:v>72.851778212311089</c:v>
                </c:pt>
                <c:pt idx="178">
                  <c:v>72.851778212311089</c:v>
                </c:pt>
                <c:pt idx="179">
                  <c:v>72.851778212311089</c:v>
                </c:pt>
                <c:pt idx="180">
                  <c:v>72.851778212311089</c:v>
                </c:pt>
                <c:pt idx="181">
                  <c:v>72.851778212311089</c:v>
                </c:pt>
                <c:pt idx="182">
                  <c:v>73.768095162092749</c:v>
                </c:pt>
                <c:pt idx="183">
                  <c:v>73.768095162092749</c:v>
                </c:pt>
                <c:pt idx="184">
                  <c:v>73.768095162092749</c:v>
                </c:pt>
                <c:pt idx="185">
                  <c:v>73.768095162092749</c:v>
                </c:pt>
                <c:pt idx="186">
                  <c:v>73.768095162092749</c:v>
                </c:pt>
                <c:pt idx="187">
                  <c:v>73.768095162092749</c:v>
                </c:pt>
                <c:pt idx="188">
                  <c:v>73.768095162092749</c:v>
                </c:pt>
                <c:pt idx="189">
                  <c:v>73.768095162092749</c:v>
                </c:pt>
                <c:pt idx="190">
                  <c:v>73.768095162092749</c:v>
                </c:pt>
                <c:pt idx="191">
                  <c:v>73.768095162092749</c:v>
                </c:pt>
                <c:pt idx="192">
                  <c:v>73.768095162092749</c:v>
                </c:pt>
                <c:pt idx="193">
                  <c:v>73.716366741231667</c:v>
                </c:pt>
                <c:pt idx="194">
                  <c:v>73.716366741231667</c:v>
                </c:pt>
                <c:pt idx="195">
                  <c:v>73.716366741231667</c:v>
                </c:pt>
                <c:pt idx="196">
                  <c:v>73.315412057472898</c:v>
                </c:pt>
                <c:pt idx="197">
                  <c:v>73.750925935745926</c:v>
                </c:pt>
                <c:pt idx="198">
                  <c:v>73.750925935745926</c:v>
                </c:pt>
                <c:pt idx="199">
                  <c:v>73.888752000610054</c:v>
                </c:pt>
                <c:pt idx="200">
                  <c:v>73.888752000610054</c:v>
                </c:pt>
                <c:pt idx="201">
                  <c:v>73.888752000610054</c:v>
                </c:pt>
                <c:pt idx="202">
                  <c:v>73.750925935745926</c:v>
                </c:pt>
                <c:pt idx="203">
                  <c:v>73.750925935745926</c:v>
                </c:pt>
                <c:pt idx="204">
                  <c:v>73.888752000610054</c:v>
                </c:pt>
                <c:pt idx="205">
                  <c:v>73.888752000610054</c:v>
                </c:pt>
                <c:pt idx="206">
                  <c:v>73.888752000610054</c:v>
                </c:pt>
                <c:pt idx="207">
                  <c:v>73.888752000610054</c:v>
                </c:pt>
                <c:pt idx="208">
                  <c:v>74.173833205920758</c:v>
                </c:pt>
                <c:pt idx="209">
                  <c:v>74.374965750577871</c:v>
                </c:pt>
                <c:pt idx="210">
                  <c:v>74.425342927771169</c:v>
                </c:pt>
                <c:pt idx="211">
                  <c:v>75.064212103685719</c:v>
                </c:pt>
                <c:pt idx="212">
                  <c:v>74.84141245751151</c:v>
                </c:pt>
                <c:pt idx="213">
                  <c:v>74.506966511998542</c:v>
                </c:pt>
                <c:pt idx="214">
                  <c:v>74.506966511998542</c:v>
                </c:pt>
                <c:pt idx="215">
                  <c:v>74.506966511998542</c:v>
                </c:pt>
                <c:pt idx="216">
                  <c:v>74.506966511998542</c:v>
                </c:pt>
                <c:pt idx="217">
                  <c:v>74.506966511998542</c:v>
                </c:pt>
                <c:pt idx="218">
                  <c:v>74.506966511998542</c:v>
                </c:pt>
                <c:pt idx="219">
                  <c:v>74.506966511998542</c:v>
                </c:pt>
                <c:pt idx="220">
                  <c:v>74.175982189270655</c:v>
                </c:pt>
                <c:pt idx="221">
                  <c:v>74.175982189270655</c:v>
                </c:pt>
                <c:pt idx="222">
                  <c:v>74.175982189270655</c:v>
                </c:pt>
                <c:pt idx="223">
                  <c:v>74.175982189270655</c:v>
                </c:pt>
                <c:pt idx="224">
                  <c:v>74.175982189270655</c:v>
                </c:pt>
                <c:pt idx="225">
                  <c:v>73.9050925632976</c:v>
                </c:pt>
                <c:pt idx="226">
                  <c:v>73.9050925632976</c:v>
                </c:pt>
                <c:pt idx="227">
                  <c:v>73.9050925632976</c:v>
                </c:pt>
                <c:pt idx="228">
                  <c:v>73.9050925632976</c:v>
                </c:pt>
                <c:pt idx="229">
                  <c:v>73.888752000610054</c:v>
                </c:pt>
                <c:pt idx="230">
                  <c:v>73.888752000610054</c:v>
                </c:pt>
                <c:pt idx="231">
                  <c:v>73.888752000610054</c:v>
                </c:pt>
                <c:pt idx="232">
                  <c:v>73.888752000610054</c:v>
                </c:pt>
                <c:pt idx="233">
                  <c:v>73.768095162092749</c:v>
                </c:pt>
                <c:pt idx="234">
                  <c:v>73.768095162092749</c:v>
                </c:pt>
                <c:pt idx="235">
                  <c:v>73.768095162092749</c:v>
                </c:pt>
                <c:pt idx="236">
                  <c:v>73.716366741231667</c:v>
                </c:pt>
                <c:pt idx="237">
                  <c:v>73.716366741231667</c:v>
                </c:pt>
                <c:pt idx="238">
                  <c:v>73.716366741231667</c:v>
                </c:pt>
                <c:pt idx="239">
                  <c:v>73.768095162092749</c:v>
                </c:pt>
                <c:pt idx="240">
                  <c:v>73.768095162092749</c:v>
                </c:pt>
                <c:pt idx="241">
                  <c:v>74.506966511998542</c:v>
                </c:pt>
                <c:pt idx="242">
                  <c:v>74.506966511998542</c:v>
                </c:pt>
                <c:pt idx="243">
                  <c:v>74.506966511998542</c:v>
                </c:pt>
                <c:pt idx="244">
                  <c:v>74.506966511998542</c:v>
                </c:pt>
                <c:pt idx="245">
                  <c:v>74.506966511998542</c:v>
                </c:pt>
                <c:pt idx="246">
                  <c:v>74.506966511998542</c:v>
                </c:pt>
                <c:pt idx="247">
                  <c:v>74.506966511998542</c:v>
                </c:pt>
                <c:pt idx="248">
                  <c:v>74.506966511998542</c:v>
                </c:pt>
                <c:pt idx="249">
                  <c:v>74.506966511998542</c:v>
                </c:pt>
                <c:pt idx="250">
                  <c:v>74.84141245751151</c:v>
                </c:pt>
                <c:pt idx="251">
                  <c:v>75.064212103685719</c:v>
                </c:pt>
                <c:pt idx="252">
                  <c:v>75.064212103685719</c:v>
                </c:pt>
                <c:pt idx="253">
                  <c:v>75.064212103685719</c:v>
                </c:pt>
                <c:pt idx="254">
                  <c:v>75.064212103685719</c:v>
                </c:pt>
                <c:pt idx="255">
                  <c:v>74.84141245751151</c:v>
                </c:pt>
                <c:pt idx="256">
                  <c:v>75.064212103685719</c:v>
                </c:pt>
                <c:pt idx="257">
                  <c:v>74.84141245751151</c:v>
                </c:pt>
                <c:pt idx="258">
                  <c:v>74.506966511998542</c:v>
                </c:pt>
                <c:pt idx="259">
                  <c:v>74.84141245751151</c:v>
                </c:pt>
                <c:pt idx="260">
                  <c:v>74.84141245751151</c:v>
                </c:pt>
                <c:pt idx="261">
                  <c:v>75.064212103685719</c:v>
                </c:pt>
                <c:pt idx="262">
                  <c:v>75.064212103685719</c:v>
                </c:pt>
                <c:pt idx="263">
                  <c:v>75.064212103685719</c:v>
                </c:pt>
                <c:pt idx="264">
                  <c:v>75.132735987860798</c:v>
                </c:pt>
                <c:pt idx="265">
                  <c:v>75.132735987860798</c:v>
                </c:pt>
                <c:pt idx="266">
                  <c:v>75.132735987860798</c:v>
                </c:pt>
                <c:pt idx="267">
                  <c:v>75.132735987860798</c:v>
                </c:pt>
                <c:pt idx="268">
                  <c:v>75.132735987860798</c:v>
                </c:pt>
                <c:pt idx="269">
                  <c:v>75.284442180941454</c:v>
                </c:pt>
                <c:pt idx="270">
                  <c:v>75.284442180941454</c:v>
                </c:pt>
                <c:pt idx="271">
                  <c:v>75.205531315510527</c:v>
                </c:pt>
                <c:pt idx="272">
                  <c:v>75.205531315510527</c:v>
                </c:pt>
                <c:pt idx="273">
                  <c:v>75.132735987860798</c:v>
                </c:pt>
                <c:pt idx="274">
                  <c:v>75.132735987860798</c:v>
                </c:pt>
                <c:pt idx="275">
                  <c:v>74.859617936243311</c:v>
                </c:pt>
                <c:pt idx="276">
                  <c:v>74.361921188546575</c:v>
                </c:pt>
                <c:pt idx="277">
                  <c:v>74.236076886024094</c:v>
                </c:pt>
                <c:pt idx="278">
                  <c:v>73.818994919293857</c:v>
                </c:pt>
                <c:pt idx="279">
                  <c:v>73.768095162092749</c:v>
                </c:pt>
                <c:pt idx="280">
                  <c:v>73.768095162092749</c:v>
                </c:pt>
                <c:pt idx="281">
                  <c:v>73.768095162092749</c:v>
                </c:pt>
                <c:pt idx="282">
                  <c:v>73.768095162092749</c:v>
                </c:pt>
                <c:pt idx="283">
                  <c:v>73.768095162092749</c:v>
                </c:pt>
                <c:pt idx="284">
                  <c:v>73.768095162092749</c:v>
                </c:pt>
                <c:pt idx="285">
                  <c:v>73.768095162092749</c:v>
                </c:pt>
                <c:pt idx="286">
                  <c:v>73.818994919293857</c:v>
                </c:pt>
                <c:pt idx="287">
                  <c:v>74.236076886024094</c:v>
                </c:pt>
                <c:pt idx="288">
                  <c:v>74.859617936243311</c:v>
                </c:pt>
                <c:pt idx="289">
                  <c:v>74.859617936243311</c:v>
                </c:pt>
                <c:pt idx="290">
                  <c:v>74.859617936243311</c:v>
                </c:pt>
                <c:pt idx="291">
                  <c:v>74.859617936243311</c:v>
                </c:pt>
                <c:pt idx="292">
                  <c:v>74.506966511998542</c:v>
                </c:pt>
                <c:pt idx="293">
                  <c:v>74.506966511998542</c:v>
                </c:pt>
                <c:pt idx="294">
                  <c:v>74.859617936243311</c:v>
                </c:pt>
                <c:pt idx="295">
                  <c:v>74.84141245751151</c:v>
                </c:pt>
                <c:pt idx="296">
                  <c:v>74.84141245751151</c:v>
                </c:pt>
                <c:pt idx="297">
                  <c:v>74.84141245751151</c:v>
                </c:pt>
                <c:pt idx="298">
                  <c:v>74.84141245751151</c:v>
                </c:pt>
                <c:pt idx="299">
                  <c:v>74.84141245751151</c:v>
                </c:pt>
                <c:pt idx="300">
                  <c:v>74.84141245751151</c:v>
                </c:pt>
                <c:pt idx="301">
                  <c:v>74.84141245751151</c:v>
                </c:pt>
                <c:pt idx="302">
                  <c:v>74.84141245751151</c:v>
                </c:pt>
                <c:pt idx="303">
                  <c:v>74.84141245751151</c:v>
                </c:pt>
                <c:pt idx="304">
                  <c:v>74.361921188546575</c:v>
                </c:pt>
                <c:pt idx="305">
                  <c:v>74.361921188546575</c:v>
                </c:pt>
                <c:pt idx="306">
                  <c:v>74.361921188546575</c:v>
                </c:pt>
                <c:pt idx="307">
                  <c:v>74.361921188546575</c:v>
                </c:pt>
                <c:pt idx="308">
                  <c:v>74.361921188546575</c:v>
                </c:pt>
                <c:pt idx="309">
                  <c:v>73.961179784502946</c:v>
                </c:pt>
                <c:pt idx="310">
                  <c:v>73.818994919293857</c:v>
                </c:pt>
                <c:pt idx="311">
                  <c:v>73.768095162092749</c:v>
                </c:pt>
                <c:pt idx="312">
                  <c:v>73.768095162092749</c:v>
                </c:pt>
                <c:pt idx="313">
                  <c:v>73.818994919293857</c:v>
                </c:pt>
                <c:pt idx="314">
                  <c:v>73.768095162092749</c:v>
                </c:pt>
                <c:pt idx="315">
                  <c:v>73.375449354037443</c:v>
                </c:pt>
                <c:pt idx="316">
                  <c:v>73.375449354037443</c:v>
                </c:pt>
                <c:pt idx="317">
                  <c:v>73.375449354037443</c:v>
                </c:pt>
                <c:pt idx="318">
                  <c:v>73.768095162092749</c:v>
                </c:pt>
                <c:pt idx="319">
                  <c:v>73.818994919293857</c:v>
                </c:pt>
                <c:pt idx="320">
                  <c:v>73.961179784502946</c:v>
                </c:pt>
                <c:pt idx="321">
                  <c:v>74.361921188546575</c:v>
                </c:pt>
                <c:pt idx="322">
                  <c:v>74.859617936243311</c:v>
                </c:pt>
                <c:pt idx="323">
                  <c:v>75.132735987860798</c:v>
                </c:pt>
                <c:pt idx="324">
                  <c:v>75.205531315510527</c:v>
                </c:pt>
                <c:pt idx="325">
                  <c:v>75.284442180941454</c:v>
                </c:pt>
                <c:pt idx="326">
                  <c:v>75.284442180941454</c:v>
                </c:pt>
                <c:pt idx="327">
                  <c:v>75.344210073204394</c:v>
                </c:pt>
                <c:pt idx="328">
                  <c:v>75.284442180941454</c:v>
                </c:pt>
                <c:pt idx="329">
                  <c:v>75.344210073204394</c:v>
                </c:pt>
                <c:pt idx="330">
                  <c:v>74.859617936243311</c:v>
                </c:pt>
                <c:pt idx="331">
                  <c:v>74.361921188546575</c:v>
                </c:pt>
                <c:pt idx="332">
                  <c:v>73.961179784502946</c:v>
                </c:pt>
                <c:pt idx="333">
                  <c:v>73.784435724779598</c:v>
                </c:pt>
                <c:pt idx="334">
                  <c:v>73.784435724779598</c:v>
                </c:pt>
                <c:pt idx="335">
                  <c:v>73.784435724779598</c:v>
                </c:pt>
                <c:pt idx="336">
                  <c:v>73.784435724779598</c:v>
                </c:pt>
                <c:pt idx="337">
                  <c:v>73.68542626471168</c:v>
                </c:pt>
                <c:pt idx="338">
                  <c:v>73.327339651171144</c:v>
                </c:pt>
                <c:pt idx="339">
                  <c:v>72.863799664931307</c:v>
                </c:pt>
                <c:pt idx="340">
                  <c:v>72.617892017310339</c:v>
                </c:pt>
                <c:pt idx="341">
                  <c:v>72.863799664931307</c:v>
                </c:pt>
                <c:pt idx="342">
                  <c:v>72.863799664931307</c:v>
                </c:pt>
                <c:pt idx="343">
                  <c:v>73.327339651171144</c:v>
                </c:pt>
                <c:pt idx="344">
                  <c:v>73.327339651171144</c:v>
                </c:pt>
                <c:pt idx="345">
                  <c:v>72.863799664931307</c:v>
                </c:pt>
                <c:pt idx="346">
                  <c:v>73.327339651171144</c:v>
                </c:pt>
                <c:pt idx="347">
                  <c:v>73.68542626471168</c:v>
                </c:pt>
                <c:pt idx="348">
                  <c:v>73.768095162092749</c:v>
                </c:pt>
                <c:pt idx="349">
                  <c:v>73.818994919293857</c:v>
                </c:pt>
                <c:pt idx="350">
                  <c:v>73.961179784502946</c:v>
                </c:pt>
                <c:pt idx="351">
                  <c:v>74.361921188546575</c:v>
                </c:pt>
                <c:pt idx="352">
                  <c:v>74.859617936243311</c:v>
                </c:pt>
                <c:pt idx="353">
                  <c:v>74.859617936243311</c:v>
                </c:pt>
                <c:pt idx="354">
                  <c:v>73.961179784502946</c:v>
                </c:pt>
                <c:pt idx="355">
                  <c:v>73.961179784502946</c:v>
                </c:pt>
                <c:pt idx="356">
                  <c:v>73.961179784502946</c:v>
                </c:pt>
                <c:pt idx="357">
                  <c:v>73.784435724779598</c:v>
                </c:pt>
                <c:pt idx="358">
                  <c:v>73.784435724779598</c:v>
                </c:pt>
                <c:pt idx="359">
                  <c:v>73.707271230542503</c:v>
                </c:pt>
                <c:pt idx="360">
                  <c:v>73.659161527675678</c:v>
                </c:pt>
                <c:pt idx="361">
                  <c:v>73.327339651171144</c:v>
                </c:pt>
                <c:pt idx="362">
                  <c:v>72.863799664931307</c:v>
                </c:pt>
                <c:pt idx="363">
                  <c:v>72.863799664931307</c:v>
                </c:pt>
                <c:pt idx="364">
                  <c:v>72.458470249989858</c:v>
                </c:pt>
                <c:pt idx="365">
                  <c:v>72.458470249989858</c:v>
                </c:pt>
                <c:pt idx="366">
                  <c:v>72.199172546540026</c:v>
                </c:pt>
                <c:pt idx="367">
                  <c:v>72.199172546540026</c:v>
                </c:pt>
                <c:pt idx="368">
                  <c:v>72.199172546540026</c:v>
                </c:pt>
                <c:pt idx="369">
                  <c:v>72.199172546540026</c:v>
                </c:pt>
                <c:pt idx="370">
                  <c:v>72.199172546540026</c:v>
                </c:pt>
                <c:pt idx="371">
                  <c:v>72.199172546540026</c:v>
                </c:pt>
                <c:pt idx="372">
                  <c:v>72.366125677935528</c:v>
                </c:pt>
                <c:pt idx="373">
                  <c:v>72.366125677935528</c:v>
                </c:pt>
                <c:pt idx="374">
                  <c:v>72.617892017310339</c:v>
                </c:pt>
                <c:pt idx="375">
                  <c:v>72.863799664931307</c:v>
                </c:pt>
                <c:pt idx="376">
                  <c:v>73.327339651171144</c:v>
                </c:pt>
                <c:pt idx="377">
                  <c:v>73.659161527675678</c:v>
                </c:pt>
                <c:pt idx="378">
                  <c:v>73.707271230542503</c:v>
                </c:pt>
                <c:pt idx="379">
                  <c:v>73.784435724779598</c:v>
                </c:pt>
                <c:pt idx="380">
                  <c:v>73.961179784502946</c:v>
                </c:pt>
                <c:pt idx="381">
                  <c:v>74.361921188546575</c:v>
                </c:pt>
                <c:pt idx="382">
                  <c:v>74.859617936243311</c:v>
                </c:pt>
                <c:pt idx="383">
                  <c:v>74.859617936243311</c:v>
                </c:pt>
                <c:pt idx="384">
                  <c:v>74.859617936243311</c:v>
                </c:pt>
                <c:pt idx="385">
                  <c:v>74.859617936243311</c:v>
                </c:pt>
                <c:pt idx="386">
                  <c:v>74.06122619056373</c:v>
                </c:pt>
                <c:pt idx="387">
                  <c:v>74.210961182792175</c:v>
                </c:pt>
                <c:pt idx="388">
                  <c:v>74.210961182792175</c:v>
                </c:pt>
                <c:pt idx="389">
                  <c:v>74.210961182792175</c:v>
                </c:pt>
                <c:pt idx="390">
                  <c:v>74.210961182792175</c:v>
                </c:pt>
                <c:pt idx="391">
                  <c:v>74.210961182792175</c:v>
                </c:pt>
                <c:pt idx="392">
                  <c:v>74.210961182792175</c:v>
                </c:pt>
                <c:pt idx="393">
                  <c:v>74.210961182792175</c:v>
                </c:pt>
                <c:pt idx="394">
                  <c:v>74.210961182792175</c:v>
                </c:pt>
                <c:pt idx="395">
                  <c:v>73.961179784502946</c:v>
                </c:pt>
                <c:pt idx="396">
                  <c:v>73.961179784502946</c:v>
                </c:pt>
                <c:pt idx="397">
                  <c:v>73.758170987743569</c:v>
                </c:pt>
                <c:pt idx="398">
                  <c:v>73.659161527675678</c:v>
                </c:pt>
                <c:pt idx="399">
                  <c:v>73.659161527675678</c:v>
                </c:pt>
                <c:pt idx="400">
                  <c:v>73.758170987743569</c:v>
                </c:pt>
                <c:pt idx="401">
                  <c:v>73.659161527675678</c:v>
                </c:pt>
                <c:pt idx="402">
                  <c:v>73.659161527675678</c:v>
                </c:pt>
                <c:pt idx="403">
                  <c:v>73.327339651171144</c:v>
                </c:pt>
                <c:pt idx="404">
                  <c:v>73.327339651171144</c:v>
                </c:pt>
                <c:pt idx="405">
                  <c:v>72.938701654224289</c:v>
                </c:pt>
                <c:pt idx="406">
                  <c:v>72.938701654224289</c:v>
                </c:pt>
                <c:pt idx="407">
                  <c:v>73.327339651171144</c:v>
                </c:pt>
                <c:pt idx="408">
                  <c:v>73.659161527675678</c:v>
                </c:pt>
                <c:pt idx="409">
                  <c:v>73.707271230542503</c:v>
                </c:pt>
                <c:pt idx="410">
                  <c:v>73.707271230542503</c:v>
                </c:pt>
                <c:pt idx="411">
                  <c:v>73.707271230542503</c:v>
                </c:pt>
                <c:pt idx="412">
                  <c:v>73.784435724779598</c:v>
                </c:pt>
                <c:pt idx="413">
                  <c:v>73.961179784502946</c:v>
                </c:pt>
                <c:pt idx="414">
                  <c:v>73.961179784502946</c:v>
                </c:pt>
                <c:pt idx="415">
                  <c:v>73.43283150926888</c:v>
                </c:pt>
                <c:pt idx="416">
                  <c:v>73.2486785648981</c:v>
                </c:pt>
                <c:pt idx="417">
                  <c:v>73.2486785648981</c:v>
                </c:pt>
                <c:pt idx="418">
                  <c:v>73.2486785648981</c:v>
                </c:pt>
                <c:pt idx="419">
                  <c:v>73.2486785648981</c:v>
                </c:pt>
                <c:pt idx="420">
                  <c:v>72.785138578657467</c:v>
                </c:pt>
                <c:pt idx="421">
                  <c:v>72.785138578657467</c:v>
                </c:pt>
                <c:pt idx="422">
                  <c:v>72.938701654224289</c:v>
                </c:pt>
                <c:pt idx="423">
                  <c:v>72.785138578657467</c:v>
                </c:pt>
                <c:pt idx="424">
                  <c:v>72.785138578657467</c:v>
                </c:pt>
                <c:pt idx="425">
                  <c:v>72.785138578657467</c:v>
                </c:pt>
                <c:pt idx="426">
                  <c:v>72.785138578657467</c:v>
                </c:pt>
                <c:pt idx="427">
                  <c:v>72.458470249989858</c:v>
                </c:pt>
                <c:pt idx="428">
                  <c:v>72.458470249989858</c:v>
                </c:pt>
                <c:pt idx="429">
                  <c:v>72.785138578657467</c:v>
                </c:pt>
                <c:pt idx="430">
                  <c:v>72.785138578657467</c:v>
                </c:pt>
                <c:pt idx="431">
                  <c:v>72.785138578657467</c:v>
                </c:pt>
                <c:pt idx="432">
                  <c:v>72.785138578657467</c:v>
                </c:pt>
                <c:pt idx="433">
                  <c:v>72.938701654224289</c:v>
                </c:pt>
                <c:pt idx="434">
                  <c:v>73.327339651171144</c:v>
                </c:pt>
                <c:pt idx="435">
                  <c:v>73.659161527675678</c:v>
                </c:pt>
                <c:pt idx="436">
                  <c:v>73.758170987743569</c:v>
                </c:pt>
                <c:pt idx="437">
                  <c:v>73.871072758910856</c:v>
                </c:pt>
                <c:pt idx="438">
                  <c:v>73.971119164973416</c:v>
                </c:pt>
                <c:pt idx="439">
                  <c:v>74.06122619056373</c:v>
                </c:pt>
                <c:pt idx="440">
                  <c:v>73.044193512322124</c:v>
                </c:pt>
                <c:pt idx="441">
                  <c:v>73.044193512322124</c:v>
                </c:pt>
                <c:pt idx="442">
                  <c:v>73.044193512322124</c:v>
                </c:pt>
                <c:pt idx="443">
                  <c:v>72.785138578657467</c:v>
                </c:pt>
                <c:pt idx="444">
                  <c:v>72.785138578657467</c:v>
                </c:pt>
                <c:pt idx="445">
                  <c:v>72.785138578657467</c:v>
                </c:pt>
                <c:pt idx="446">
                  <c:v>72.615280896308619</c:v>
                </c:pt>
                <c:pt idx="447">
                  <c:v>72.615280896308619</c:v>
                </c:pt>
                <c:pt idx="448">
                  <c:v>72.355983192858545</c:v>
                </c:pt>
                <c:pt idx="449">
                  <c:v>72.135667752805489</c:v>
                </c:pt>
                <c:pt idx="450">
                  <c:v>72.033609565881662</c:v>
                </c:pt>
                <c:pt idx="451">
                  <c:v>71.942135019348896</c:v>
                </c:pt>
                <c:pt idx="452">
                  <c:v>72.033609565881662</c:v>
                </c:pt>
                <c:pt idx="453">
                  <c:v>72.033609565881662</c:v>
                </c:pt>
                <c:pt idx="454">
                  <c:v>71.942135019348896</c:v>
                </c:pt>
                <c:pt idx="455">
                  <c:v>71.942135019348896</c:v>
                </c:pt>
                <c:pt idx="456">
                  <c:v>71.942135019348896</c:v>
                </c:pt>
                <c:pt idx="457">
                  <c:v>71.874472873922656</c:v>
                </c:pt>
                <c:pt idx="458">
                  <c:v>71.874472873922656</c:v>
                </c:pt>
                <c:pt idx="459">
                  <c:v>71.804299729317989</c:v>
                </c:pt>
                <c:pt idx="460">
                  <c:v>71.874472873922656</c:v>
                </c:pt>
                <c:pt idx="461">
                  <c:v>71.942135019348896</c:v>
                </c:pt>
                <c:pt idx="462">
                  <c:v>72.033609565881662</c:v>
                </c:pt>
                <c:pt idx="463">
                  <c:v>72.135667752805489</c:v>
                </c:pt>
                <c:pt idx="464">
                  <c:v>72.199172546540026</c:v>
                </c:pt>
                <c:pt idx="465">
                  <c:v>72.363514556933282</c:v>
                </c:pt>
                <c:pt idx="466">
                  <c:v>72.615280896308619</c:v>
                </c:pt>
                <c:pt idx="467">
                  <c:v>72.785138578657467</c:v>
                </c:pt>
                <c:pt idx="468">
                  <c:v>73.044193512322124</c:v>
                </c:pt>
                <c:pt idx="469">
                  <c:v>73.43283150926888</c:v>
                </c:pt>
                <c:pt idx="470">
                  <c:v>72.785138578657467</c:v>
                </c:pt>
                <c:pt idx="471">
                  <c:v>72.785138578657467</c:v>
                </c:pt>
                <c:pt idx="472">
                  <c:v>72.785138578657467</c:v>
                </c:pt>
                <c:pt idx="473">
                  <c:v>72.785138578657467</c:v>
                </c:pt>
                <c:pt idx="474">
                  <c:v>72.615280896308619</c:v>
                </c:pt>
                <c:pt idx="475">
                  <c:v>72.300009763198076</c:v>
                </c:pt>
                <c:pt idx="476">
                  <c:v>72.033609565881662</c:v>
                </c:pt>
                <c:pt idx="477">
                  <c:v>71.942135019348896</c:v>
                </c:pt>
                <c:pt idx="478">
                  <c:v>71.874472873922656</c:v>
                </c:pt>
                <c:pt idx="479">
                  <c:v>71.874472873922656</c:v>
                </c:pt>
                <c:pt idx="480">
                  <c:v>71.874472873922656</c:v>
                </c:pt>
                <c:pt idx="481">
                  <c:v>71.585332794141124</c:v>
                </c:pt>
                <c:pt idx="482">
                  <c:v>71.585332794141124</c:v>
                </c:pt>
                <c:pt idx="483">
                  <c:v>71.585332794141124</c:v>
                </c:pt>
                <c:pt idx="484">
                  <c:v>71.255009307504039</c:v>
                </c:pt>
                <c:pt idx="485">
                  <c:v>71.585332794141124</c:v>
                </c:pt>
                <c:pt idx="486">
                  <c:v>71.874472873922656</c:v>
                </c:pt>
                <c:pt idx="487">
                  <c:v>71.942135019348896</c:v>
                </c:pt>
                <c:pt idx="488">
                  <c:v>72.033609565881662</c:v>
                </c:pt>
                <c:pt idx="489">
                  <c:v>72.300009763198076</c:v>
                </c:pt>
                <c:pt idx="490">
                  <c:v>72.615280896308619</c:v>
                </c:pt>
                <c:pt idx="491">
                  <c:v>72.785138578657467</c:v>
                </c:pt>
                <c:pt idx="492">
                  <c:v>73.044193512322124</c:v>
                </c:pt>
                <c:pt idx="493">
                  <c:v>73.044193512322124</c:v>
                </c:pt>
                <c:pt idx="494">
                  <c:v>73.044193512322124</c:v>
                </c:pt>
                <c:pt idx="495">
                  <c:v>72.582461619450186</c:v>
                </c:pt>
                <c:pt idx="496">
                  <c:v>72.300009763198076</c:v>
                </c:pt>
                <c:pt idx="497">
                  <c:v>72.033609565881662</c:v>
                </c:pt>
                <c:pt idx="498">
                  <c:v>71.942135019348896</c:v>
                </c:pt>
                <c:pt idx="499">
                  <c:v>71.64033690075297</c:v>
                </c:pt>
                <c:pt idx="500">
                  <c:v>71.351196820971751</c:v>
                </c:pt>
                <c:pt idx="501">
                  <c:v>71.351196820971751</c:v>
                </c:pt>
                <c:pt idx="502">
                  <c:v>71.351196820971751</c:v>
                </c:pt>
                <c:pt idx="503">
                  <c:v>71.351196820971751</c:v>
                </c:pt>
                <c:pt idx="504">
                  <c:v>71.618064544598738</c:v>
                </c:pt>
                <c:pt idx="505">
                  <c:v>71.618064544598738</c:v>
                </c:pt>
                <c:pt idx="506">
                  <c:v>71.618064544598738</c:v>
                </c:pt>
                <c:pt idx="507">
                  <c:v>71.874472873922656</c:v>
                </c:pt>
                <c:pt idx="508">
                  <c:v>71.874472873922656</c:v>
                </c:pt>
                <c:pt idx="509">
                  <c:v>71.942135019348896</c:v>
                </c:pt>
                <c:pt idx="510">
                  <c:v>71.942135019348896</c:v>
                </c:pt>
                <c:pt idx="511">
                  <c:v>72.033609565881662</c:v>
                </c:pt>
                <c:pt idx="512">
                  <c:v>72.033609565881662</c:v>
                </c:pt>
                <c:pt idx="513">
                  <c:v>72.033609565881662</c:v>
                </c:pt>
                <c:pt idx="514">
                  <c:v>72.300009763198076</c:v>
                </c:pt>
                <c:pt idx="515">
                  <c:v>72.615280896308619</c:v>
                </c:pt>
                <c:pt idx="516">
                  <c:v>72.785138578657467</c:v>
                </c:pt>
                <c:pt idx="517">
                  <c:v>72.785138578657467</c:v>
                </c:pt>
                <c:pt idx="518">
                  <c:v>72.582461619450186</c:v>
                </c:pt>
                <c:pt idx="519">
                  <c:v>72.582461619450186</c:v>
                </c:pt>
                <c:pt idx="520">
                  <c:v>72.300009763198076</c:v>
                </c:pt>
                <c:pt idx="521">
                  <c:v>72.033609565881662</c:v>
                </c:pt>
                <c:pt idx="522">
                  <c:v>72.033609565881662</c:v>
                </c:pt>
                <c:pt idx="523">
                  <c:v>71.942135019348896</c:v>
                </c:pt>
                <c:pt idx="524">
                  <c:v>71.64033690075297</c:v>
                </c:pt>
                <c:pt idx="525">
                  <c:v>71.64033690075297</c:v>
                </c:pt>
                <c:pt idx="526">
                  <c:v>71.64033690075297</c:v>
                </c:pt>
                <c:pt idx="527">
                  <c:v>71.64033690075297</c:v>
                </c:pt>
                <c:pt idx="528">
                  <c:v>71.2877410579611</c:v>
                </c:pt>
                <c:pt idx="529">
                  <c:v>71.2877410579611</c:v>
                </c:pt>
                <c:pt idx="530">
                  <c:v>71.2877410579611</c:v>
                </c:pt>
                <c:pt idx="531">
                  <c:v>71.64033690075297</c:v>
                </c:pt>
                <c:pt idx="532">
                  <c:v>71.942135019348896</c:v>
                </c:pt>
                <c:pt idx="533">
                  <c:v>72.033609565881662</c:v>
                </c:pt>
                <c:pt idx="534">
                  <c:v>72.300009763198076</c:v>
                </c:pt>
                <c:pt idx="535">
                  <c:v>72.300009763198076</c:v>
                </c:pt>
                <c:pt idx="536">
                  <c:v>72.582461619450186</c:v>
                </c:pt>
                <c:pt idx="537">
                  <c:v>72.752319301800313</c:v>
                </c:pt>
                <c:pt idx="538">
                  <c:v>72.752319301800313</c:v>
                </c:pt>
                <c:pt idx="539">
                  <c:v>72.752319301800313</c:v>
                </c:pt>
                <c:pt idx="540">
                  <c:v>73.762674180131484</c:v>
                </c:pt>
                <c:pt idx="541">
                  <c:v>73.505649497164413</c:v>
                </c:pt>
                <c:pt idx="542">
                  <c:v>73.310553563301042</c:v>
                </c:pt>
                <c:pt idx="543">
                  <c:v>73.156062711412389</c:v>
                </c:pt>
                <c:pt idx="544">
                  <c:v>72.971909767041623</c:v>
                </c:pt>
                <c:pt idx="545">
                  <c:v>72.752319301800313</c:v>
                </c:pt>
                <c:pt idx="546">
                  <c:v>72.582461619450186</c:v>
                </c:pt>
                <c:pt idx="547">
                  <c:v>72.300009763198076</c:v>
                </c:pt>
                <c:pt idx="548">
                  <c:v>72.033609565881662</c:v>
                </c:pt>
                <c:pt idx="549">
                  <c:v>71.942135019348896</c:v>
                </c:pt>
                <c:pt idx="550">
                  <c:v>71.728091404983758</c:v>
                </c:pt>
                <c:pt idx="551">
                  <c:v>71.728091404983758</c:v>
                </c:pt>
                <c:pt idx="552">
                  <c:v>71.728091404983758</c:v>
                </c:pt>
                <c:pt idx="553">
                  <c:v>71.728091404983758</c:v>
                </c:pt>
                <c:pt idx="554">
                  <c:v>71.942135019348896</c:v>
                </c:pt>
                <c:pt idx="555">
                  <c:v>71.942135019348896</c:v>
                </c:pt>
                <c:pt idx="556">
                  <c:v>72.033609565881662</c:v>
                </c:pt>
                <c:pt idx="557">
                  <c:v>72.300009763198076</c:v>
                </c:pt>
                <c:pt idx="558">
                  <c:v>72.582461619450186</c:v>
                </c:pt>
                <c:pt idx="559">
                  <c:v>72.300009763198076</c:v>
                </c:pt>
                <c:pt idx="560">
                  <c:v>72.300009763198076</c:v>
                </c:pt>
                <c:pt idx="561">
                  <c:v>72.582461619450186</c:v>
                </c:pt>
                <c:pt idx="562">
                  <c:v>72.582461619450186</c:v>
                </c:pt>
                <c:pt idx="563">
                  <c:v>72.752319301800313</c:v>
                </c:pt>
                <c:pt idx="564">
                  <c:v>72.752319301800313</c:v>
                </c:pt>
                <c:pt idx="565">
                  <c:v>72.971909767041623</c:v>
                </c:pt>
                <c:pt idx="566">
                  <c:v>72.752319301800313</c:v>
                </c:pt>
                <c:pt idx="567">
                  <c:v>72.752319301800313</c:v>
                </c:pt>
                <c:pt idx="568">
                  <c:v>72.582461619450186</c:v>
                </c:pt>
                <c:pt idx="569">
                  <c:v>72.752319301800313</c:v>
                </c:pt>
                <c:pt idx="570">
                  <c:v>72.752319301800313</c:v>
                </c:pt>
                <c:pt idx="571">
                  <c:v>73.403675865779036</c:v>
                </c:pt>
                <c:pt idx="572">
                  <c:v>73.310553563301042</c:v>
                </c:pt>
                <c:pt idx="573">
                  <c:v>73.156062711412389</c:v>
                </c:pt>
                <c:pt idx="574">
                  <c:v>72.864188500890549</c:v>
                </c:pt>
                <c:pt idx="575">
                  <c:v>72.864188500890549</c:v>
                </c:pt>
                <c:pt idx="576">
                  <c:v>72.752319301800313</c:v>
                </c:pt>
                <c:pt idx="577">
                  <c:v>72.582461619450186</c:v>
                </c:pt>
                <c:pt idx="578">
                  <c:v>72.431631661617232</c:v>
                </c:pt>
                <c:pt idx="579">
                  <c:v>72.211316221562626</c:v>
                </c:pt>
                <c:pt idx="580">
                  <c:v>72.033609565881662</c:v>
                </c:pt>
                <c:pt idx="581">
                  <c:v>71.942135019348896</c:v>
                </c:pt>
                <c:pt idx="582">
                  <c:v>72.033609565881662</c:v>
                </c:pt>
                <c:pt idx="583">
                  <c:v>72.033609565881662</c:v>
                </c:pt>
                <c:pt idx="584">
                  <c:v>72.211316221562626</c:v>
                </c:pt>
                <c:pt idx="585">
                  <c:v>72.431631661617232</c:v>
                </c:pt>
                <c:pt idx="586">
                  <c:v>72.582461619450186</c:v>
                </c:pt>
                <c:pt idx="587">
                  <c:v>72.582461619450186</c:v>
                </c:pt>
                <c:pt idx="588">
                  <c:v>72.752319301800313</c:v>
                </c:pt>
                <c:pt idx="589">
                  <c:v>72.752319301800313</c:v>
                </c:pt>
                <c:pt idx="590">
                  <c:v>72.752319301800313</c:v>
                </c:pt>
                <c:pt idx="591">
                  <c:v>72.971909767041623</c:v>
                </c:pt>
                <c:pt idx="592">
                  <c:v>73.156062711412389</c:v>
                </c:pt>
                <c:pt idx="593">
                  <c:v>73.310553563301042</c:v>
                </c:pt>
                <c:pt idx="594">
                  <c:v>73.505649497164413</c:v>
                </c:pt>
                <c:pt idx="595">
                  <c:v>73.762674180131484</c:v>
                </c:pt>
                <c:pt idx="596">
                  <c:v>74.344133055398402</c:v>
                </c:pt>
                <c:pt idx="597">
                  <c:v>74.093042882348684</c:v>
                </c:pt>
                <c:pt idx="598">
                  <c:v>73.819811330884278</c:v>
                </c:pt>
                <c:pt idx="599">
                  <c:v>73.819811330884278</c:v>
                </c:pt>
                <c:pt idx="600">
                  <c:v>73.819811330884278</c:v>
                </c:pt>
                <c:pt idx="601">
                  <c:v>73.819811330884278</c:v>
                </c:pt>
                <c:pt idx="602">
                  <c:v>73.819811330884278</c:v>
                </c:pt>
                <c:pt idx="603">
                  <c:v>73.819811330884278</c:v>
                </c:pt>
                <c:pt idx="604">
                  <c:v>73.516564693035861</c:v>
                </c:pt>
                <c:pt idx="605">
                  <c:v>73.516564693035861</c:v>
                </c:pt>
                <c:pt idx="606">
                  <c:v>73.516564693035861</c:v>
                </c:pt>
                <c:pt idx="607">
                  <c:v>73.516564693035861</c:v>
                </c:pt>
                <c:pt idx="608">
                  <c:v>73.403675865779036</c:v>
                </c:pt>
                <c:pt idx="609">
                  <c:v>73.403675865779036</c:v>
                </c:pt>
                <c:pt idx="610">
                  <c:v>73.516564693035861</c:v>
                </c:pt>
                <c:pt idx="611">
                  <c:v>73.516564693035861</c:v>
                </c:pt>
                <c:pt idx="612">
                  <c:v>73.762674180131484</c:v>
                </c:pt>
                <c:pt idx="613">
                  <c:v>73.516564693035861</c:v>
                </c:pt>
                <c:pt idx="614">
                  <c:v>73.516564693035861</c:v>
                </c:pt>
                <c:pt idx="615">
                  <c:v>73.516564693035861</c:v>
                </c:pt>
                <c:pt idx="616">
                  <c:v>73.516564693035861</c:v>
                </c:pt>
                <c:pt idx="617">
                  <c:v>73.516564693035861</c:v>
                </c:pt>
                <c:pt idx="618">
                  <c:v>73.516564693035861</c:v>
                </c:pt>
                <c:pt idx="619">
                  <c:v>73.516564693035861</c:v>
                </c:pt>
                <c:pt idx="620">
                  <c:v>73.516564693035861</c:v>
                </c:pt>
                <c:pt idx="621">
                  <c:v>73.516564693035861</c:v>
                </c:pt>
                <c:pt idx="622">
                  <c:v>73.516564693035861</c:v>
                </c:pt>
                <c:pt idx="623">
                  <c:v>73.516564693035861</c:v>
                </c:pt>
                <c:pt idx="624">
                  <c:v>76.647170655391861</c:v>
                </c:pt>
                <c:pt idx="625">
                  <c:v>76.308005377836096</c:v>
                </c:pt>
                <c:pt idx="626">
                  <c:v>76.00140948645668</c:v>
                </c:pt>
                <c:pt idx="627">
                  <c:v>75.82992499383397</c:v>
                </c:pt>
                <c:pt idx="628">
                  <c:v>75.693661092924458</c:v>
                </c:pt>
                <c:pt idx="629">
                  <c:v>75.693661092924458</c:v>
                </c:pt>
                <c:pt idx="630">
                  <c:v>75.644010036684136</c:v>
                </c:pt>
                <c:pt idx="631">
                  <c:v>75.184483577177204</c:v>
                </c:pt>
                <c:pt idx="632">
                  <c:v>75.184483577177204</c:v>
                </c:pt>
                <c:pt idx="633">
                  <c:v>74.72142655073938</c:v>
                </c:pt>
                <c:pt idx="634">
                  <c:v>74.72142655073938</c:v>
                </c:pt>
                <c:pt idx="635">
                  <c:v>74.72142655073938</c:v>
                </c:pt>
                <c:pt idx="636">
                  <c:v>74.614025132277007</c:v>
                </c:pt>
                <c:pt idx="637">
                  <c:v>74.614025132277007</c:v>
                </c:pt>
                <c:pt idx="638">
                  <c:v>74.521012439603169</c:v>
                </c:pt>
                <c:pt idx="639">
                  <c:v>74.614025132277007</c:v>
                </c:pt>
                <c:pt idx="640">
                  <c:v>74.614025132277007</c:v>
                </c:pt>
                <c:pt idx="641">
                  <c:v>74.614025132277007</c:v>
                </c:pt>
                <c:pt idx="642">
                  <c:v>74.614025132277007</c:v>
                </c:pt>
                <c:pt idx="643">
                  <c:v>74.614025132277007</c:v>
                </c:pt>
                <c:pt idx="644">
                  <c:v>74.614025132277007</c:v>
                </c:pt>
                <c:pt idx="645">
                  <c:v>74.614025132277007</c:v>
                </c:pt>
                <c:pt idx="646">
                  <c:v>74.614025132277007</c:v>
                </c:pt>
                <c:pt idx="647">
                  <c:v>74.614025132277007</c:v>
                </c:pt>
                <c:pt idx="648">
                  <c:v>74.521012439603169</c:v>
                </c:pt>
                <c:pt idx="649">
                  <c:v>74.521012439603169</c:v>
                </c:pt>
                <c:pt idx="650">
                  <c:v>74.614025132277007</c:v>
                </c:pt>
                <c:pt idx="651">
                  <c:v>74.614025132277007</c:v>
                </c:pt>
                <c:pt idx="652">
                  <c:v>77.239789469644194</c:v>
                </c:pt>
                <c:pt idx="653">
                  <c:v>77.239789469644194</c:v>
                </c:pt>
                <c:pt idx="654">
                  <c:v>77.239789469644194</c:v>
                </c:pt>
                <c:pt idx="655">
                  <c:v>77.239789469644194</c:v>
                </c:pt>
                <c:pt idx="656">
                  <c:v>77.239789469644194</c:v>
                </c:pt>
                <c:pt idx="657">
                  <c:v>77.110623561167813</c:v>
                </c:pt>
                <c:pt idx="658">
                  <c:v>77.110623561167813</c:v>
                </c:pt>
                <c:pt idx="659">
                  <c:v>77.110623561167813</c:v>
                </c:pt>
                <c:pt idx="660">
                  <c:v>77.110623561167813</c:v>
                </c:pt>
                <c:pt idx="661">
                  <c:v>77.239789469644194</c:v>
                </c:pt>
                <c:pt idx="662">
                  <c:v>77.110623561167813</c:v>
                </c:pt>
                <c:pt idx="663">
                  <c:v>77.110623561167813</c:v>
                </c:pt>
                <c:pt idx="664">
                  <c:v>77.024583495462764</c:v>
                </c:pt>
                <c:pt idx="665">
                  <c:v>77.024583495462764</c:v>
                </c:pt>
                <c:pt idx="666">
                  <c:v>76.925641161155312</c:v>
                </c:pt>
                <c:pt idx="667">
                  <c:v>76.892937474050058</c:v>
                </c:pt>
                <c:pt idx="668">
                  <c:v>76.892937474050058</c:v>
                </c:pt>
                <c:pt idx="669">
                  <c:v>76.892937474050058</c:v>
                </c:pt>
                <c:pt idx="670">
                  <c:v>76.925641161155312</c:v>
                </c:pt>
                <c:pt idx="671">
                  <c:v>77.014367133808989</c:v>
                </c:pt>
                <c:pt idx="672">
                  <c:v>76.925641161155312</c:v>
                </c:pt>
                <c:pt idx="673">
                  <c:v>76.925641161155312</c:v>
                </c:pt>
                <c:pt idx="674">
                  <c:v>76.892937474050058</c:v>
                </c:pt>
                <c:pt idx="675">
                  <c:v>76.892937474050058</c:v>
                </c:pt>
                <c:pt idx="676">
                  <c:v>76.892937474050058</c:v>
                </c:pt>
                <c:pt idx="677">
                  <c:v>76.820647563744558</c:v>
                </c:pt>
                <c:pt idx="678">
                  <c:v>76.820647563744558</c:v>
                </c:pt>
                <c:pt idx="679">
                  <c:v>76.820647563744558</c:v>
                </c:pt>
                <c:pt idx="680">
                  <c:v>76.820647563744558</c:v>
                </c:pt>
                <c:pt idx="681">
                  <c:v>76.820647563744558</c:v>
                </c:pt>
                <c:pt idx="682">
                  <c:v>77.024583495462764</c:v>
                </c:pt>
                <c:pt idx="683">
                  <c:v>77.024583495462764</c:v>
                </c:pt>
                <c:pt idx="684">
                  <c:v>77.024583495462764</c:v>
                </c:pt>
                <c:pt idx="685">
                  <c:v>77.024583495462764</c:v>
                </c:pt>
                <c:pt idx="686">
                  <c:v>77.024583495462764</c:v>
                </c:pt>
                <c:pt idx="687">
                  <c:v>77.024583495462764</c:v>
                </c:pt>
                <c:pt idx="688">
                  <c:v>77.024583495462764</c:v>
                </c:pt>
                <c:pt idx="689">
                  <c:v>77.024583495462764</c:v>
                </c:pt>
                <c:pt idx="690">
                  <c:v>76.925641161155312</c:v>
                </c:pt>
                <c:pt idx="691">
                  <c:v>76.925641161155312</c:v>
                </c:pt>
                <c:pt idx="692">
                  <c:v>76.892937474050058</c:v>
                </c:pt>
                <c:pt idx="693">
                  <c:v>76.925641161155312</c:v>
                </c:pt>
                <c:pt idx="694">
                  <c:v>76.925641161155312</c:v>
                </c:pt>
                <c:pt idx="695">
                  <c:v>76.925641161155312</c:v>
                </c:pt>
                <c:pt idx="696">
                  <c:v>76.892937474050058</c:v>
                </c:pt>
                <c:pt idx="697">
                  <c:v>76.716316932319202</c:v>
                </c:pt>
                <c:pt idx="698">
                  <c:v>76.892937474050058</c:v>
                </c:pt>
                <c:pt idx="699">
                  <c:v>76.892937474050058</c:v>
                </c:pt>
                <c:pt idx="700">
                  <c:v>76.892937474050058</c:v>
                </c:pt>
                <c:pt idx="701">
                  <c:v>76.892937474050058</c:v>
                </c:pt>
                <c:pt idx="702">
                  <c:v>76.925641161155312</c:v>
                </c:pt>
                <c:pt idx="703">
                  <c:v>76.925641161155312</c:v>
                </c:pt>
                <c:pt idx="704">
                  <c:v>76.925641161155312</c:v>
                </c:pt>
                <c:pt idx="705">
                  <c:v>77.024583495462764</c:v>
                </c:pt>
                <c:pt idx="706">
                  <c:v>77.024583495462764</c:v>
                </c:pt>
                <c:pt idx="707">
                  <c:v>77.110623561167813</c:v>
                </c:pt>
                <c:pt idx="708">
                  <c:v>77.239789469644194</c:v>
                </c:pt>
                <c:pt idx="709">
                  <c:v>77.783822752041289</c:v>
                </c:pt>
                <c:pt idx="710">
                  <c:v>77.783822752041289</c:v>
                </c:pt>
                <c:pt idx="711">
                  <c:v>77.58799500182279</c:v>
                </c:pt>
                <c:pt idx="712">
                  <c:v>77.453598120823159</c:v>
                </c:pt>
                <c:pt idx="713">
                  <c:v>77.239789469644194</c:v>
                </c:pt>
                <c:pt idx="714">
                  <c:v>77.110623561167813</c:v>
                </c:pt>
                <c:pt idx="715">
                  <c:v>77.110623561167813</c:v>
                </c:pt>
                <c:pt idx="716">
                  <c:v>77.024583495462764</c:v>
                </c:pt>
                <c:pt idx="717">
                  <c:v>76.925641161155312</c:v>
                </c:pt>
                <c:pt idx="718">
                  <c:v>77.024583495462764</c:v>
                </c:pt>
                <c:pt idx="719">
                  <c:v>77.024583495462764</c:v>
                </c:pt>
                <c:pt idx="720">
                  <c:v>77.024583495462764</c:v>
                </c:pt>
                <c:pt idx="721">
                  <c:v>77.110623561167813</c:v>
                </c:pt>
                <c:pt idx="722">
                  <c:v>77.024583495462764</c:v>
                </c:pt>
                <c:pt idx="723">
                  <c:v>76.925641161155312</c:v>
                </c:pt>
                <c:pt idx="724">
                  <c:v>76.925641161155312</c:v>
                </c:pt>
                <c:pt idx="725">
                  <c:v>76.925641161155312</c:v>
                </c:pt>
                <c:pt idx="726">
                  <c:v>76.892937474050058</c:v>
                </c:pt>
                <c:pt idx="727">
                  <c:v>76.892937474050058</c:v>
                </c:pt>
                <c:pt idx="728">
                  <c:v>76.925641161155312</c:v>
                </c:pt>
                <c:pt idx="729">
                  <c:v>76.925641161155312</c:v>
                </c:pt>
                <c:pt idx="730">
                  <c:v>77.024583495462764</c:v>
                </c:pt>
                <c:pt idx="731">
                  <c:v>78.846080086816087</c:v>
                </c:pt>
                <c:pt idx="732">
                  <c:v>78.846080086816087</c:v>
                </c:pt>
                <c:pt idx="733">
                  <c:v>78.721687922425218</c:v>
                </c:pt>
                <c:pt idx="734">
                  <c:v>78.584974067118026</c:v>
                </c:pt>
                <c:pt idx="735">
                  <c:v>78.584974067118026</c:v>
                </c:pt>
                <c:pt idx="736">
                  <c:v>78.721687922425218</c:v>
                </c:pt>
                <c:pt idx="737">
                  <c:v>78.721687922425218</c:v>
                </c:pt>
                <c:pt idx="738">
                  <c:v>78.584974067118026</c:v>
                </c:pt>
                <c:pt idx="739">
                  <c:v>78.375996647837383</c:v>
                </c:pt>
                <c:pt idx="740">
                  <c:v>78.375996647837383</c:v>
                </c:pt>
                <c:pt idx="741">
                  <c:v>78.375996647837383</c:v>
                </c:pt>
                <c:pt idx="742">
                  <c:v>78.087923451856199</c:v>
                </c:pt>
                <c:pt idx="743">
                  <c:v>77.783822752041289</c:v>
                </c:pt>
                <c:pt idx="744">
                  <c:v>77.58799500182279</c:v>
                </c:pt>
                <c:pt idx="745">
                  <c:v>77.58799500182279</c:v>
                </c:pt>
                <c:pt idx="746">
                  <c:v>77.453598120823159</c:v>
                </c:pt>
                <c:pt idx="747">
                  <c:v>77.453598120823159</c:v>
                </c:pt>
                <c:pt idx="748">
                  <c:v>77.239789469644194</c:v>
                </c:pt>
                <c:pt idx="749">
                  <c:v>77.110623561167813</c:v>
                </c:pt>
                <c:pt idx="750">
                  <c:v>77.110623561167813</c:v>
                </c:pt>
                <c:pt idx="751">
                  <c:v>77.110623561167813</c:v>
                </c:pt>
                <c:pt idx="752">
                  <c:v>77.110623561167813</c:v>
                </c:pt>
                <c:pt idx="753">
                  <c:v>77.110623561167813</c:v>
                </c:pt>
                <c:pt idx="754">
                  <c:v>77.239789469644194</c:v>
                </c:pt>
                <c:pt idx="755">
                  <c:v>77.453598120823159</c:v>
                </c:pt>
                <c:pt idx="756">
                  <c:v>77.58799500182279</c:v>
                </c:pt>
                <c:pt idx="757">
                  <c:v>77.783822752041289</c:v>
                </c:pt>
                <c:pt idx="758">
                  <c:v>78.087923451856199</c:v>
                </c:pt>
                <c:pt idx="759">
                  <c:v>78.849638679037227</c:v>
                </c:pt>
                <c:pt idx="760">
                  <c:v>78.799686843884558</c:v>
                </c:pt>
                <c:pt idx="761">
                  <c:v>78.721687922425218</c:v>
                </c:pt>
                <c:pt idx="762">
                  <c:v>78.584974067118026</c:v>
                </c:pt>
                <c:pt idx="763">
                  <c:v>78.584974067118026</c:v>
                </c:pt>
                <c:pt idx="764">
                  <c:v>78.584974067118026</c:v>
                </c:pt>
                <c:pt idx="765">
                  <c:v>78.584974067118026</c:v>
                </c:pt>
                <c:pt idx="766">
                  <c:v>78.584974067118026</c:v>
                </c:pt>
                <c:pt idx="767">
                  <c:v>78.461254162884032</c:v>
                </c:pt>
                <c:pt idx="768">
                  <c:v>78.461254162884032</c:v>
                </c:pt>
                <c:pt idx="769">
                  <c:v>78.461254162884032</c:v>
                </c:pt>
                <c:pt idx="770">
                  <c:v>78.461254162884032</c:v>
                </c:pt>
                <c:pt idx="771">
                  <c:v>78.314550269673006</c:v>
                </c:pt>
                <c:pt idx="772">
                  <c:v>78.314550269673006</c:v>
                </c:pt>
                <c:pt idx="773">
                  <c:v>78.314550269673006</c:v>
                </c:pt>
                <c:pt idx="774">
                  <c:v>78.314550269673006</c:v>
                </c:pt>
                <c:pt idx="775">
                  <c:v>78.461254162884032</c:v>
                </c:pt>
                <c:pt idx="776">
                  <c:v>78.461254162884032</c:v>
                </c:pt>
                <c:pt idx="777">
                  <c:v>78.584974067118026</c:v>
                </c:pt>
                <c:pt idx="778">
                  <c:v>78.721687922425218</c:v>
                </c:pt>
                <c:pt idx="779">
                  <c:v>78.721687922425218</c:v>
                </c:pt>
                <c:pt idx="780">
                  <c:v>78.721687922425218</c:v>
                </c:pt>
                <c:pt idx="781">
                  <c:v>78.721687922425218</c:v>
                </c:pt>
                <c:pt idx="782">
                  <c:v>78.846080086816087</c:v>
                </c:pt>
                <c:pt idx="783">
                  <c:v>78.846080086816087</c:v>
                </c:pt>
                <c:pt idx="784">
                  <c:v>78.846080086816087</c:v>
                </c:pt>
                <c:pt idx="785">
                  <c:v>78.846080086816087</c:v>
                </c:pt>
                <c:pt idx="786">
                  <c:v>78.948015960984264</c:v>
                </c:pt>
                <c:pt idx="787">
                  <c:v>80.355282119767907</c:v>
                </c:pt>
                <c:pt idx="788">
                  <c:v>80.153914353960758</c:v>
                </c:pt>
                <c:pt idx="789">
                  <c:v>80.055869074847976</c:v>
                </c:pt>
                <c:pt idx="790">
                  <c:v>79.994198219811764</c:v>
                </c:pt>
                <c:pt idx="791">
                  <c:v>79.825292909428725</c:v>
                </c:pt>
                <c:pt idx="792">
                  <c:v>79.349719816607148</c:v>
                </c:pt>
                <c:pt idx="793">
                  <c:v>78.948015960984264</c:v>
                </c:pt>
                <c:pt idx="794">
                  <c:v>78.948015960984264</c:v>
                </c:pt>
                <c:pt idx="795">
                  <c:v>78.948015960984264</c:v>
                </c:pt>
                <c:pt idx="796">
                  <c:v>78.948015960984264</c:v>
                </c:pt>
                <c:pt idx="797">
                  <c:v>79.349719816607148</c:v>
                </c:pt>
                <c:pt idx="798">
                  <c:v>79.349719816607148</c:v>
                </c:pt>
                <c:pt idx="799">
                  <c:v>79.349719816607148</c:v>
                </c:pt>
                <c:pt idx="800">
                  <c:v>79.349719816607148</c:v>
                </c:pt>
                <c:pt idx="801">
                  <c:v>79.349719816607148</c:v>
                </c:pt>
                <c:pt idx="802">
                  <c:v>79.349719816607148</c:v>
                </c:pt>
                <c:pt idx="803">
                  <c:v>79.825292909428725</c:v>
                </c:pt>
                <c:pt idx="804">
                  <c:v>79.349719816607148</c:v>
                </c:pt>
                <c:pt idx="805">
                  <c:v>78.948015960984264</c:v>
                </c:pt>
                <c:pt idx="806">
                  <c:v>78.948015960984264</c:v>
                </c:pt>
                <c:pt idx="807">
                  <c:v>78.948015960984264</c:v>
                </c:pt>
                <c:pt idx="808">
                  <c:v>78.948015960984264</c:v>
                </c:pt>
                <c:pt idx="809">
                  <c:v>78.948015960984264</c:v>
                </c:pt>
                <c:pt idx="810">
                  <c:v>78.948015960984264</c:v>
                </c:pt>
                <c:pt idx="811">
                  <c:v>78.849638679037227</c:v>
                </c:pt>
                <c:pt idx="812">
                  <c:v>78.849638679037227</c:v>
                </c:pt>
                <c:pt idx="813">
                  <c:v>78.849638679037227</c:v>
                </c:pt>
                <c:pt idx="814">
                  <c:v>78.849638679037227</c:v>
                </c:pt>
                <c:pt idx="815">
                  <c:v>78.948015960984264</c:v>
                </c:pt>
                <c:pt idx="816">
                  <c:v>78.948015960984264</c:v>
                </c:pt>
                <c:pt idx="817">
                  <c:v>78.948015960984264</c:v>
                </c:pt>
                <c:pt idx="818">
                  <c:v>78.948015960984264</c:v>
                </c:pt>
                <c:pt idx="819">
                  <c:v>78.948015960984264</c:v>
                </c:pt>
                <c:pt idx="820">
                  <c:v>78.948015960984264</c:v>
                </c:pt>
                <c:pt idx="821">
                  <c:v>78.948015960984264</c:v>
                </c:pt>
                <c:pt idx="822">
                  <c:v>78.948015960984264</c:v>
                </c:pt>
                <c:pt idx="823">
                  <c:v>80.536201482480479</c:v>
                </c:pt>
                <c:pt idx="824">
                  <c:v>80.536201482480479</c:v>
                </c:pt>
                <c:pt idx="825">
                  <c:v>80.355282119767907</c:v>
                </c:pt>
                <c:pt idx="826">
                  <c:v>80.153914353960758</c:v>
                </c:pt>
                <c:pt idx="827">
                  <c:v>80.055869074847976</c:v>
                </c:pt>
                <c:pt idx="828">
                  <c:v>79.994198219811764</c:v>
                </c:pt>
                <c:pt idx="829">
                  <c:v>79.825292909428725</c:v>
                </c:pt>
                <c:pt idx="830">
                  <c:v>79.349719816607148</c:v>
                </c:pt>
                <c:pt idx="831">
                  <c:v>79.825292909428725</c:v>
                </c:pt>
                <c:pt idx="832">
                  <c:v>79.825292909428725</c:v>
                </c:pt>
                <c:pt idx="833">
                  <c:v>79.994198219811764</c:v>
                </c:pt>
                <c:pt idx="834">
                  <c:v>79.994198219811764</c:v>
                </c:pt>
                <c:pt idx="835">
                  <c:v>79.825292909428725</c:v>
                </c:pt>
                <c:pt idx="836">
                  <c:v>79.349719816607148</c:v>
                </c:pt>
                <c:pt idx="837">
                  <c:v>79.825292909428725</c:v>
                </c:pt>
                <c:pt idx="838">
                  <c:v>79.825292909428725</c:v>
                </c:pt>
                <c:pt idx="839">
                  <c:v>79.994198219811764</c:v>
                </c:pt>
                <c:pt idx="840">
                  <c:v>79.994198219811764</c:v>
                </c:pt>
                <c:pt idx="841">
                  <c:v>80.055869074847976</c:v>
                </c:pt>
                <c:pt idx="842">
                  <c:v>80.055869074847976</c:v>
                </c:pt>
                <c:pt idx="843">
                  <c:v>80.153914353960758</c:v>
                </c:pt>
                <c:pt idx="844">
                  <c:v>80.153914353960758</c:v>
                </c:pt>
                <c:pt idx="845">
                  <c:v>80.055869074847976</c:v>
                </c:pt>
                <c:pt idx="846">
                  <c:v>80.153914353960758</c:v>
                </c:pt>
                <c:pt idx="847">
                  <c:v>80.153914353960758</c:v>
                </c:pt>
                <c:pt idx="848">
                  <c:v>80.153914353960758</c:v>
                </c:pt>
                <c:pt idx="849">
                  <c:v>80.355282119767907</c:v>
                </c:pt>
                <c:pt idx="850">
                  <c:v>80.273162861636749</c:v>
                </c:pt>
                <c:pt idx="851">
                  <c:v>79.841849733022812</c:v>
                </c:pt>
                <c:pt idx="852">
                  <c:v>79.841849733022812</c:v>
                </c:pt>
                <c:pt idx="853">
                  <c:v>79.841849733022812</c:v>
                </c:pt>
                <c:pt idx="854">
                  <c:v>79.841849733022812</c:v>
                </c:pt>
                <c:pt idx="855">
                  <c:v>79.715996456807829</c:v>
                </c:pt>
                <c:pt idx="856">
                  <c:v>79.715996456807829</c:v>
                </c:pt>
                <c:pt idx="857">
                  <c:v>79.841849733022812</c:v>
                </c:pt>
                <c:pt idx="858">
                  <c:v>79.841849733022812</c:v>
                </c:pt>
                <c:pt idx="859">
                  <c:v>79.841849733022812</c:v>
                </c:pt>
                <c:pt idx="860">
                  <c:v>79.715996456807829</c:v>
                </c:pt>
                <c:pt idx="861">
                  <c:v>79.443567449388638</c:v>
                </c:pt>
                <c:pt idx="862">
                  <c:v>79.443567449388638</c:v>
                </c:pt>
                <c:pt idx="863">
                  <c:v>79.041863593764845</c:v>
                </c:pt>
                <c:pt idx="864">
                  <c:v>79.041863593764845</c:v>
                </c:pt>
                <c:pt idx="865">
                  <c:v>79.041863593764845</c:v>
                </c:pt>
                <c:pt idx="866">
                  <c:v>79.443567449388638</c:v>
                </c:pt>
                <c:pt idx="867">
                  <c:v>79.443567449388638</c:v>
                </c:pt>
                <c:pt idx="868">
                  <c:v>79.715996456807829</c:v>
                </c:pt>
                <c:pt idx="869">
                  <c:v>79.715996456807829</c:v>
                </c:pt>
                <c:pt idx="870">
                  <c:v>79.715996456807829</c:v>
                </c:pt>
                <c:pt idx="871">
                  <c:v>79.715996456807829</c:v>
                </c:pt>
                <c:pt idx="872">
                  <c:v>79.715996456807829</c:v>
                </c:pt>
                <c:pt idx="873">
                  <c:v>79.841849733022812</c:v>
                </c:pt>
                <c:pt idx="874">
                  <c:v>80.092243498925427</c:v>
                </c:pt>
                <c:pt idx="875">
                  <c:v>80.355282119767907</c:v>
                </c:pt>
                <c:pt idx="876">
                  <c:v>80.536201482480479</c:v>
                </c:pt>
                <c:pt idx="877">
                  <c:v>80.536201482480479</c:v>
                </c:pt>
                <c:pt idx="878">
                  <c:v>80.670934678733758</c:v>
                </c:pt>
                <c:pt idx="879">
                  <c:v>80.536201482480479</c:v>
                </c:pt>
                <c:pt idx="880">
                  <c:v>80.536201482480479</c:v>
                </c:pt>
                <c:pt idx="881">
                  <c:v>80.536201482480479</c:v>
                </c:pt>
                <c:pt idx="882">
                  <c:v>80.536201482480479</c:v>
                </c:pt>
                <c:pt idx="883">
                  <c:v>80.536201482480479</c:v>
                </c:pt>
                <c:pt idx="884">
                  <c:v>80.536201482480479</c:v>
                </c:pt>
                <c:pt idx="885">
                  <c:v>80.670934678733758</c:v>
                </c:pt>
                <c:pt idx="886">
                  <c:v>81.008806348593254</c:v>
                </c:pt>
                <c:pt idx="887">
                  <c:v>81.008806348593254</c:v>
                </c:pt>
                <c:pt idx="888">
                  <c:v>81.008806348593254</c:v>
                </c:pt>
                <c:pt idx="889">
                  <c:v>81.008806348593254</c:v>
                </c:pt>
                <c:pt idx="890">
                  <c:v>81.008806348593254</c:v>
                </c:pt>
                <c:pt idx="891">
                  <c:v>80.829212999153441</c:v>
                </c:pt>
                <c:pt idx="892">
                  <c:v>80.829212999153441</c:v>
                </c:pt>
                <c:pt idx="893">
                  <c:v>80.829212999153441</c:v>
                </c:pt>
                <c:pt idx="894">
                  <c:v>80.829212999153441</c:v>
                </c:pt>
                <c:pt idx="895">
                  <c:v>80.829212999153441</c:v>
                </c:pt>
                <c:pt idx="896">
                  <c:v>80.829212999153441</c:v>
                </c:pt>
                <c:pt idx="897">
                  <c:v>80.700980237554234</c:v>
                </c:pt>
                <c:pt idx="898">
                  <c:v>80.303208420457551</c:v>
                </c:pt>
                <c:pt idx="899">
                  <c:v>80.303208420457551</c:v>
                </c:pt>
                <c:pt idx="900">
                  <c:v>80.303208420457551</c:v>
                </c:pt>
                <c:pt idx="901">
                  <c:v>79.841849733022812</c:v>
                </c:pt>
                <c:pt idx="902">
                  <c:v>79.715996456807829</c:v>
                </c:pt>
                <c:pt idx="903">
                  <c:v>79.443567449388638</c:v>
                </c:pt>
                <c:pt idx="904">
                  <c:v>79.715996456807829</c:v>
                </c:pt>
                <c:pt idx="905">
                  <c:v>79.715996456807829</c:v>
                </c:pt>
                <c:pt idx="906">
                  <c:v>79.443567449388638</c:v>
                </c:pt>
                <c:pt idx="907">
                  <c:v>79.443567449388638</c:v>
                </c:pt>
                <c:pt idx="908">
                  <c:v>79.443567449388638</c:v>
                </c:pt>
                <c:pt idx="909">
                  <c:v>79.715996456807829</c:v>
                </c:pt>
                <c:pt idx="910">
                  <c:v>79.715996456807829</c:v>
                </c:pt>
                <c:pt idx="911">
                  <c:v>79.841849733022812</c:v>
                </c:pt>
                <c:pt idx="912">
                  <c:v>80.273162861636749</c:v>
                </c:pt>
                <c:pt idx="913">
                  <c:v>79.841849733022812</c:v>
                </c:pt>
                <c:pt idx="914">
                  <c:v>80.273162861636749</c:v>
                </c:pt>
                <c:pt idx="915">
                  <c:v>81.008806348593254</c:v>
                </c:pt>
                <c:pt idx="916">
                  <c:v>80.829212999153441</c:v>
                </c:pt>
                <c:pt idx="917">
                  <c:v>80.829212999153441</c:v>
                </c:pt>
                <c:pt idx="918">
                  <c:v>80.829212999153441</c:v>
                </c:pt>
                <c:pt idx="919">
                  <c:v>80.829212999153441</c:v>
                </c:pt>
                <c:pt idx="920">
                  <c:v>80.829212999153441</c:v>
                </c:pt>
                <c:pt idx="921">
                  <c:v>80.829212999153441</c:v>
                </c:pt>
                <c:pt idx="922">
                  <c:v>80.700980237554234</c:v>
                </c:pt>
                <c:pt idx="923">
                  <c:v>80.829212999153441</c:v>
                </c:pt>
                <c:pt idx="924">
                  <c:v>80.829212999153441</c:v>
                </c:pt>
                <c:pt idx="925">
                  <c:v>80.829212999153441</c:v>
                </c:pt>
                <c:pt idx="926">
                  <c:v>80.829212999153441</c:v>
                </c:pt>
                <c:pt idx="927">
                  <c:v>80.700980237554234</c:v>
                </c:pt>
                <c:pt idx="928">
                  <c:v>80.700980237554234</c:v>
                </c:pt>
                <c:pt idx="929">
                  <c:v>80.700980237554234</c:v>
                </c:pt>
                <c:pt idx="930">
                  <c:v>80.377535527236049</c:v>
                </c:pt>
                <c:pt idx="931">
                  <c:v>80.377535527236049</c:v>
                </c:pt>
                <c:pt idx="932">
                  <c:v>80.377535527236049</c:v>
                </c:pt>
                <c:pt idx="933">
                  <c:v>79.916176839801381</c:v>
                </c:pt>
                <c:pt idx="934">
                  <c:v>80.377535527236049</c:v>
                </c:pt>
                <c:pt idx="935">
                  <c:v>80.377535527236049</c:v>
                </c:pt>
                <c:pt idx="936">
                  <c:v>80.377535527236049</c:v>
                </c:pt>
                <c:pt idx="937">
                  <c:v>80.700980237554234</c:v>
                </c:pt>
                <c:pt idx="938">
                  <c:v>80.829212999153441</c:v>
                </c:pt>
                <c:pt idx="939">
                  <c:v>82.040147037623626</c:v>
                </c:pt>
                <c:pt idx="940">
                  <c:v>82.257098176205318</c:v>
                </c:pt>
                <c:pt idx="941">
                  <c:v>82.257098176205318</c:v>
                </c:pt>
                <c:pt idx="942">
                  <c:v>82.257098176205318</c:v>
                </c:pt>
                <c:pt idx="943">
                  <c:v>82.040147037623626</c:v>
                </c:pt>
                <c:pt idx="944">
                  <c:v>82.040147037623626</c:v>
                </c:pt>
                <c:pt idx="945">
                  <c:v>81.836935520458539</c:v>
                </c:pt>
                <c:pt idx="946">
                  <c:v>81.686877013100826</c:v>
                </c:pt>
                <c:pt idx="947">
                  <c:v>81.371598218198358</c:v>
                </c:pt>
                <c:pt idx="948">
                  <c:v>81.371598218198358</c:v>
                </c:pt>
                <c:pt idx="949">
                  <c:v>81.371598218198358</c:v>
                </c:pt>
                <c:pt idx="950">
                  <c:v>81.371598218198358</c:v>
                </c:pt>
                <c:pt idx="951">
                  <c:v>81.371598218198358</c:v>
                </c:pt>
                <c:pt idx="952">
                  <c:v>81.371598218198358</c:v>
                </c:pt>
                <c:pt idx="953">
                  <c:v>81.371598218198358</c:v>
                </c:pt>
                <c:pt idx="954">
                  <c:v>81.008806348593254</c:v>
                </c:pt>
                <c:pt idx="955">
                  <c:v>81.008806348593254</c:v>
                </c:pt>
                <c:pt idx="956">
                  <c:v>81.132224391601369</c:v>
                </c:pt>
                <c:pt idx="957">
                  <c:v>81.132224391601369</c:v>
                </c:pt>
                <c:pt idx="958">
                  <c:v>81.132224391601369</c:v>
                </c:pt>
                <c:pt idx="959">
                  <c:v>81.132224391601369</c:v>
                </c:pt>
                <c:pt idx="960">
                  <c:v>81.132224391601369</c:v>
                </c:pt>
                <c:pt idx="961">
                  <c:v>81.132224391601369</c:v>
                </c:pt>
                <c:pt idx="962">
                  <c:v>82.208552317247978</c:v>
                </c:pt>
                <c:pt idx="963">
                  <c:v>82.040147037623626</c:v>
                </c:pt>
                <c:pt idx="964">
                  <c:v>82.040147037623626</c:v>
                </c:pt>
                <c:pt idx="965">
                  <c:v>82.040147037623626</c:v>
                </c:pt>
                <c:pt idx="966">
                  <c:v>82.040147037623626</c:v>
                </c:pt>
                <c:pt idx="967">
                  <c:v>81.903129966644997</c:v>
                </c:pt>
                <c:pt idx="968">
                  <c:v>81.802628554712811</c:v>
                </c:pt>
                <c:pt idx="969">
                  <c:v>81.459414368698475</c:v>
                </c:pt>
                <c:pt idx="970">
                  <c:v>81.802628554712811</c:v>
                </c:pt>
                <c:pt idx="971">
                  <c:v>81.459414368698475</c:v>
                </c:pt>
                <c:pt idx="972">
                  <c:v>81.047065403668697</c:v>
                </c:pt>
                <c:pt idx="973">
                  <c:v>81.047065403668697</c:v>
                </c:pt>
                <c:pt idx="974">
                  <c:v>81.047065403668697</c:v>
                </c:pt>
                <c:pt idx="975">
                  <c:v>81.047065403668697</c:v>
                </c:pt>
                <c:pt idx="976">
                  <c:v>80.829212999153441</c:v>
                </c:pt>
                <c:pt idx="977">
                  <c:v>80.700980237554234</c:v>
                </c:pt>
                <c:pt idx="978">
                  <c:v>80.829212999153441</c:v>
                </c:pt>
                <c:pt idx="979">
                  <c:v>81.047065403668697</c:v>
                </c:pt>
                <c:pt idx="980">
                  <c:v>81.459414368698475</c:v>
                </c:pt>
                <c:pt idx="981">
                  <c:v>81.459414368698475</c:v>
                </c:pt>
                <c:pt idx="982">
                  <c:v>81.802628554712811</c:v>
                </c:pt>
                <c:pt idx="983">
                  <c:v>81.903129966644997</c:v>
                </c:pt>
                <c:pt idx="984">
                  <c:v>82.040147037623626</c:v>
                </c:pt>
                <c:pt idx="985">
                  <c:v>81.081410375235194</c:v>
                </c:pt>
                <c:pt idx="986">
                  <c:v>81.081410375235194</c:v>
                </c:pt>
                <c:pt idx="987">
                  <c:v>81.081410375235194</c:v>
                </c:pt>
                <c:pt idx="988">
                  <c:v>80.946081150034018</c:v>
                </c:pt>
                <c:pt idx="989">
                  <c:v>80.946081150034018</c:v>
                </c:pt>
                <c:pt idx="990">
                  <c:v>80.946081150034018</c:v>
                </c:pt>
                <c:pt idx="991">
                  <c:v>80.783503416869081</c:v>
                </c:pt>
                <c:pt idx="992">
                  <c:v>80.783503416869081</c:v>
                </c:pt>
                <c:pt idx="993">
                  <c:v>80.377535527236049</c:v>
                </c:pt>
                <c:pt idx="994">
                  <c:v>79.916176839801381</c:v>
                </c:pt>
                <c:pt idx="995">
                  <c:v>79.916176839801381</c:v>
                </c:pt>
                <c:pt idx="996">
                  <c:v>79.916176839801381</c:v>
                </c:pt>
                <c:pt idx="997">
                  <c:v>79.916176839801381</c:v>
                </c:pt>
                <c:pt idx="998">
                  <c:v>79.916176839801381</c:v>
                </c:pt>
                <c:pt idx="999">
                  <c:v>79.916176839801381</c:v>
                </c:pt>
                <c:pt idx="1000">
                  <c:v>79.916176839801381</c:v>
                </c:pt>
                <c:pt idx="1001">
                  <c:v>79.64298417084855</c:v>
                </c:pt>
                <c:pt idx="1002">
                  <c:v>79.64298417084855</c:v>
                </c:pt>
                <c:pt idx="1003">
                  <c:v>79.64298417084855</c:v>
                </c:pt>
                <c:pt idx="1004">
                  <c:v>79.916176839801381</c:v>
                </c:pt>
                <c:pt idx="1005">
                  <c:v>79.916176839801381</c:v>
                </c:pt>
                <c:pt idx="1006">
                  <c:v>79.916176839801381</c:v>
                </c:pt>
                <c:pt idx="1007">
                  <c:v>79.916176839801381</c:v>
                </c:pt>
                <c:pt idx="1008">
                  <c:v>80.377535527236049</c:v>
                </c:pt>
                <c:pt idx="1009">
                  <c:v>80.700980237554234</c:v>
                </c:pt>
                <c:pt idx="1010">
                  <c:v>80.829212999153441</c:v>
                </c:pt>
                <c:pt idx="1011">
                  <c:v>80.829212999153441</c:v>
                </c:pt>
                <c:pt idx="1012">
                  <c:v>81.047065403668697</c:v>
                </c:pt>
                <c:pt idx="1013">
                  <c:v>81.459414368698475</c:v>
                </c:pt>
                <c:pt idx="1014">
                  <c:v>81.802628554712811</c:v>
                </c:pt>
                <c:pt idx="1015">
                  <c:v>81.903129966644997</c:v>
                </c:pt>
                <c:pt idx="1016">
                  <c:v>82.040147037623626</c:v>
                </c:pt>
                <c:pt idx="1017">
                  <c:v>82.208552317247978</c:v>
                </c:pt>
                <c:pt idx="1018">
                  <c:v>80.377535527236049</c:v>
                </c:pt>
                <c:pt idx="1019">
                  <c:v>80.377535527236049</c:v>
                </c:pt>
                <c:pt idx="1020">
                  <c:v>80.377535527236049</c:v>
                </c:pt>
                <c:pt idx="1021">
                  <c:v>80.377535527236049</c:v>
                </c:pt>
                <c:pt idx="1022">
                  <c:v>80.783503416869081</c:v>
                </c:pt>
                <c:pt idx="1023">
                  <c:v>80.946081150034018</c:v>
                </c:pt>
                <c:pt idx="1024">
                  <c:v>80.783503416869081</c:v>
                </c:pt>
                <c:pt idx="1025">
                  <c:v>80.377535527236049</c:v>
                </c:pt>
                <c:pt idx="1026">
                  <c:v>80.377535527236049</c:v>
                </c:pt>
                <c:pt idx="1027">
                  <c:v>80.377535527236049</c:v>
                </c:pt>
                <c:pt idx="1028">
                  <c:v>80.069321865548147</c:v>
                </c:pt>
                <c:pt idx="1029">
                  <c:v>80.069321865548147</c:v>
                </c:pt>
                <c:pt idx="1030">
                  <c:v>79.885698306147859</c:v>
                </c:pt>
                <c:pt idx="1031">
                  <c:v>79.885698306147859</c:v>
                </c:pt>
                <c:pt idx="1032">
                  <c:v>79.885698306147859</c:v>
                </c:pt>
                <c:pt idx="1033">
                  <c:v>79.64298417084855</c:v>
                </c:pt>
                <c:pt idx="1034">
                  <c:v>79.64298417084855</c:v>
                </c:pt>
                <c:pt idx="1035">
                  <c:v>79.885698306147859</c:v>
                </c:pt>
                <c:pt idx="1036">
                  <c:v>79.885698306147859</c:v>
                </c:pt>
                <c:pt idx="1037">
                  <c:v>79.885698306147859</c:v>
                </c:pt>
                <c:pt idx="1038">
                  <c:v>80.069321865548147</c:v>
                </c:pt>
                <c:pt idx="1039">
                  <c:v>80.377535527236049</c:v>
                </c:pt>
                <c:pt idx="1040">
                  <c:v>80.783503416869081</c:v>
                </c:pt>
                <c:pt idx="1041">
                  <c:v>80.946081150034018</c:v>
                </c:pt>
                <c:pt idx="1042">
                  <c:v>81.081410375235194</c:v>
                </c:pt>
                <c:pt idx="1043">
                  <c:v>81.081410375235194</c:v>
                </c:pt>
                <c:pt idx="1044">
                  <c:v>80.28888666663218</c:v>
                </c:pt>
                <c:pt idx="1045">
                  <c:v>80.28888666663218</c:v>
                </c:pt>
                <c:pt idx="1046">
                  <c:v>80.28888666663218</c:v>
                </c:pt>
                <c:pt idx="1047">
                  <c:v>80.28888666663218</c:v>
                </c:pt>
                <c:pt idx="1048">
                  <c:v>80.28888666663218</c:v>
                </c:pt>
                <c:pt idx="1049">
                  <c:v>80.28888666663218</c:v>
                </c:pt>
                <c:pt idx="1050">
                  <c:v>80.28888666663218</c:v>
                </c:pt>
                <c:pt idx="1051">
                  <c:v>80.069321865548147</c:v>
                </c:pt>
                <c:pt idx="1052">
                  <c:v>80.069321865548147</c:v>
                </c:pt>
                <c:pt idx="1053">
                  <c:v>80.28888666663218</c:v>
                </c:pt>
                <c:pt idx="1054">
                  <c:v>80.28888666663218</c:v>
                </c:pt>
                <c:pt idx="1055">
                  <c:v>80.28888666663218</c:v>
                </c:pt>
                <c:pt idx="1056">
                  <c:v>80.566621794666702</c:v>
                </c:pt>
                <c:pt idx="1057">
                  <c:v>80.783503416869081</c:v>
                </c:pt>
                <c:pt idx="1058">
                  <c:v>80.566621794666702</c:v>
                </c:pt>
                <c:pt idx="1059">
                  <c:v>80.566621794666702</c:v>
                </c:pt>
                <c:pt idx="1060">
                  <c:v>80.566621794666702</c:v>
                </c:pt>
                <c:pt idx="1061">
                  <c:v>80.28888666663218</c:v>
                </c:pt>
                <c:pt idx="1062">
                  <c:v>80.377535527236049</c:v>
                </c:pt>
                <c:pt idx="1063">
                  <c:v>80.069321865548147</c:v>
                </c:pt>
                <c:pt idx="1064">
                  <c:v>80.069321865548147</c:v>
                </c:pt>
                <c:pt idx="1065">
                  <c:v>80.069321865548147</c:v>
                </c:pt>
                <c:pt idx="1066">
                  <c:v>80.069321865548147</c:v>
                </c:pt>
                <c:pt idx="1067">
                  <c:v>80.377535527236049</c:v>
                </c:pt>
                <c:pt idx="1068">
                  <c:v>80.377535527236049</c:v>
                </c:pt>
                <c:pt idx="1069">
                  <c:v>80.783503416869081</c:v>
                </c:pt>
                <c:pt idx="1070">
                  <c:v>80.069321865548147</c:v>
                </c:pt>
                <c:pt idx="1071">
                  <c:v>80.069321865548147</c:v>
                </c:pt>
                <c:pt idx="1072">
                  <c:v>80.069321865548147</c:v>
                </c:pt>
                <c:pt idx="1073">
                  <c:v>80.069321865548147</c:v>
                </c:pt>
                <c:pt idx="1074">
                  <c:v>80.069321865548147</c:v>
                </c:pt>
                <c:pt idx="1075">
                  <c:v>80.28888666663218</c:v>
                </c:pt>
                <c:pt idx="1076">
                  <c:v>80.28888666663218</c:v>
                </c:pt>
                <c:pt idx="1077">
                  <c:v>80.28888666663218</c:v>
                </c:pt>
                <c:pt idx="1078">
                  <c:v>80.694854556265142</c:v>
                </c:pt>
                <c:pt idx="1079">
                  <c:v>80.694854556265142</c:v>
                </c:pt>
                <c:pt idx="1080">
                  <c:v>80.694854556265142</c:v>
                </c:pt>
                <c:pt idx="1081">
                  <c:v>80.28888666663218</c:v>
                </c:pt>
                <c:pt idx="1082">
                  <c:v>80.694854556265142</c:v>
                </c:pt>
                <c:pt idx="1083">
                  <c:v>80.28888666663218</c:v>
                </c:pt>
                <c:pt idx="1084">
                  <c:v>80.28888666663218</c:v>
                </c:pt>
                <c:pt idx="1085">
                  <c:v>80.069321865548147</c:v>
                </c:pt>
                <c:pt idx="1086">
                  <c:v>79.874494129715472</c:v>
                </c:pt>
                <c:pt idx="1087">
                  <c:v>79.874494129715472</c:v>
                </c:pt>
                <c:pt idx="1088">
                  <c:v>79.874494129715472</c:v>
                </c:pt>
                <c:pt idx="1089">
                  <c:v>79.874494129715472</c:v>
                </c:pt>
                <c:pt idx="1090">
                  <c:v>79.874494129715472</c:v>
                </c:pt>
                <c:pt idx="1091">
                  <c:v>80.069321865548147</c:v>
                </c:pt>
                <c:pt idx="1092">
                  <c:v>80.069321865548147</c:v>
                </c:pt>
                <c:pt idx="1093">
                  <c:v>80.069321865548147</c:v>
                </c:pt>
                <c:pt idx="1094">
                  <c:v>80.28888666663218</c:v>
                </c:pt>
                <c:pt idx="1095">
                  <c:v>80.258408132977934</c:v>
                </c:pt>
                <c:pt idx="1096">
                  <c:v>79.874494129715472</c:v>
                </c:pt>
                <c:pt idx="1097">
                  <c:v>79.874494129715472</c:v>
                </c:pt>
                <c:pt idx="1098">
                  <c:v>79.874494129715472</c:v>
                </c:pt>
                <c:pt idx="1099">
                  <c:v>79.874494129715472</c:v>
                </c:pt>
                <c:pt idx="1100">
                  <c:v>79.874494129715472</c:v>
                </c:pt>
                <c:pt idx="1101">
                  <c:v>79.874494129715472</c:v>
                </c:pt>
                <c:pt idx="1102">
                  <c:v>80.258408132977934</c:v>
                </c:pt>
                <c:pt idx="1103">
                  <c:v>79.874494129715472</c:v>
                </c:pt>
                <c:pt idx="1104">
                  <c:v>79.874494129715472</c:v>
                </c:pt>
                <c:pt idx="1105">
                  <c:v>79.385838289353998</c:v>
                </c:pt>
                <c:pt idx="1106">
                  <c:v>79.874494129715472</c:v>
                </c:pt>
                <c:pt idx="1107">
                  <c:v>79.385838289353998</c:v>
                </c:pt>
                <c:pt idx="1108">
                  <c:v>79.385838289353998</c:v>
                </c:pt>
                <c:pt idx="1109">
                  <c:v>79.385838289353998</c:v>
                </c:pt>
                <c:pt idx="1110">
                  <c:v>79.307473356233956</c:v>
                </c:pt>
                <c:pt idx="1111">
                  <c:v>79.307473356233956</c:v>
                </c:pt>
                <c:pt idx="1112">
                  <c:v>79.631779994416078</c:v>
                </c:pt>
                <c:pt idx="1113">
                  <c:v>79.631779994416078</c:v>
                </c:pt>
                <c:pt idx="1114">
                  <c:v>79.631779994416078</c:v>
                </c:pt>
                <c:pt idx="1115">
                  <c:v>79.307473356233956</c:v>
                </c:pt>
                <c:pt idx="1116">
                  <c:v>79.307473356233956</c:v>
                </c:pt>
                <c:pt idx="1117">
                  <c:v>79.631779994416078</c:v>
                </c:pt>
                <c:pt idx="1118">
                  <c:v>79.874494129715472</c:v>
                </c:pt>
                <c:pt idx="1119">
                  <c:v>78.927275762571512</c:v>
                </c:pt>
                <c:pt idx="1120">
                  <c:v>78.927275762571512</c:v>
                </c:pt>
                <c:pt idx="1121">
                  <c:v>78.927275762571512</c:v>
                </c:pt>
                <c:pt idx="1122">
                  <c:v>78.927275762571512</c:v>
                </c:pt>
                <c:pt idx="1123">
                  <c:v>78.927275762571512</c:v>
                </c:pt>
                <c:pt idx="1124">
                  <c:v>79.385838289353998</c:v>
                </c:pt>
                <c:pt idx="1125">
                  <c:v>79.385838289353998</c:v>
                </c:pt>
                <c:pt idx="1126">
                  <c:v>79.874494129715472</c:v>
                </c:pt>
                <c:pt idx="1127">
                  <c:v>79.874494129715472</c:v>
                </c:pt>
                <c:pt idx="1128">
                  <c:v>79.874494129715472</c:v>
                </c:pt>
                <c:pt idx="1129">
                  <c:v>79.874494129715472</c:v>
                </c:pt>
                <c:pt idx="1130">
                  <c:v>80.258408132977934</c:v>
                </c:pt>
                <c:pt idx="1131">
                  <c:v>80.258408132977934</c:v>
                </c:pt>
                <c:pt idx="1132">
                  <c:v>80.258408132977934</c:v>
                </c:pt>
                <c:pt idx="1133">
                  <c:v>80.258408132977934</c:v>
                </c:pt>
                <c:pt idx="1134">
                  <c:v>80.602498126838256</c:v>
                </c:pt>
                <c:pt idx="1135">
                  <c:v>80.602498126838256</c:v>
                </c:pt>
                <c:pt idx="1136">
                  <c:v>80.258408132977934</c:v>
                </c:pt>
                <c:pt idx="1137">
                  <c:v>80.258408132977934</c:v>
                </c:pt>
                <c:pt idx="1138">
                  <c:v>80.258408132977934</c:v>
                </c:pt>
                <c:pt idx="1139">
                  <c:v>77.990635854417377</c:v>
                </c:pt>
                <c:pt idx="1140">
                  <c:v>77.745307545140207</c:v>
                </c:pt>
                <c:pt idx="1141">
                  <c:v>77.567435118037679</c:v>
                </c:pt>
                <c:pt idx="1142">
                  <c:v>77.279704924935032</c:v>
                </c:pt>
                <c:pt idx="1143">
                  <c:v>77.279704924935032</c:v>
                </c:pt>
                <c:pt idx="1144">
                  <c:v>77.279704924935032</c:v>
                </c:pt>
                <c:pt idx="1145">
                  <c:v>77.483865853916569</c:v>
                </c:pt>
                <c:pt idx="1146">
                  <c:v>77.483865853916569</c:v>
                </c:pt>
                <c:pt idx="1147">
                  <c:v>77.222940271704488</c:v>
                </c:pt>
                <c:pt idx="1148">
                  <c:v>77.483865853916569</c:v>
                </c:pt>
                <c:pt idx="1149">
                  <c:v>77.483865853916569</c:v>
                </c:pt>
                <c:pt idx="1150">
                  <c:v>77.567435118037679</c:v>
                </c:pt>
                <c:pt idx="1151">
                  <c:v>77.567435118037679</c:v>
                </c:pt>
                <c:pt idx="1152">
                  <c:v>77.567435118037679</c:v>
                </c:pt>
                <c:pt idx="1153">
                  <c:v>77.745307545140207</c:v>
                </c:pt>
                <c:pt idx="1154">
                  <c:v>77.990635854417377</c:v>
                </c:pt>
                <c:pt idx="1155">
                  <c:v>77.990635854417377</c:v>
                </c:pt>
                <c:pt idx="1156">
                  <c:v>77.990635854417377</c:v>
                </c:pt>
                <c:pt idx="1157">
                  <c:v>77.990635854417377</c:v>
                </c:pt>
                <c:pt idx="1158">
                  <c:v>78.055075070824387</c:v>
                </c:pt>
                <c:pt idx="1159">
                  <c:v>78.055075070824387</c:v>
                </c:pt>
                <c:pt idx="1160">
                  <c:v>78.055075070824387</c:v>
                </c:pt>
                <c:pt idx="1161">
                  <c:v>78.488840418579358</c:v>
                </c:pt>
                <c:pt idx="1162">
                  <c:v>78.77846296541513</c:v>
                </c:pt>
                <c:pt idx="1163">
                  <c:v>78.488840418579358</c:v>
                </c:pt>
                <c:pt idx="1164">
                  <c:v>78.488840418579358</c:v>
                </c:pt>
                <c:pt idx="1165">
                  <c:v>78.488840418579358</c:v>
                </c:pt>
                <c:pt idx="1166">
                  <c:v>78.488840418579358</c:v>
                </c:pt>
                <c:pt idx="1167">
                  <c:v>78.77846296541513</c:v>
                </c:pt>
                <c:pt idx="1168">
                  <c:v>78.77846296541513</c:v>
                </c:pt>
                <c:pt idx="1169">
                  <c:v>78.77846296541513</c:v>
                </c:pt>
                <c:pt idx="1170">
                  <c:v>78.927275762571512</c:v>
                </c:pt>
                <c:pt idx="1171">
                  <c:v>79.765072463768078</c:v>
                </c:pt>
                <c:pt idx="1172">
                  <c:v>79.385838289353998</c:v>
                </c:pt>
                <c:pt idx="1173">
                  <c:v>78.923596842411229</c:v>
                </c:pt>
                <c:pt idx="1174">
                  <c:v>78.700266763343478</c:v>
                </c:pt>
                <c:pt idx="1175">
                  <c:v>78.414323136666752</c:v>
                </c:pt>
                <c:pt idx="1176">
                  <c:v>78.414323136666752</c:v>
                </c:pt>
                <c:pt idx="1177">
                  <c:v>78.149335563890489</c:v>
                </c:pt>
                <c:pt idx="1178">
                  <c:v>77.990635854417377</c:v>
                </c:pt>
                <c:pt idx="1179">
                  <c:v>77.990635854417377</c:v>
                </c:pt>
                <c:pt idx="1180">
                  <c:v>77.745307545140207</c:v>
                </c:pt>
                <c:pt idx="1181">
                  <c:v>77.575556109923269</c:v>
                </c:pt>
                <c:pt idx="1182">
                  <c:v>77.548751499033273</c:v>
                </c:pt>
                <c:pt idx="1183">
                  <c:v>77.056983632715571</c:v>
                </c:pt>
                <c:pt idx="1184">
                  <c:v>76.390038142347848</c:v>
                </c:pt>
                <c:pt idx="1185">
                  <c:v>76.390038142347848</c:v>
                </c:pt>
                <c:pt idx="1186">
                  <c:v>76.390038142347848</c:v>
                </c:pt>
                <c:pt idx="1187">
                  <c:v>77.056983632715571</c:v>
                </c:pt>
                <c:pt idx="1188">
                  <c:v>77.279704924935032</c:v>
                </c:pt>
                <c:pt idx="1189">
                  <c:v>77.279704924935032</c:v>
                </c:pt>
                <c:pt idx="1190">
                  <c:v>77.548751499033273</c:v>
                </c:pt>
                <c:pt idx="1191">
                  <c:v>77.575556109923269</c:v>
                </c:pt>
                <c:pt idx="1192">
                  <c:v>77.745307545140207</c:v>
                </c:pt>
                <c:pt idx="1193">
                  <c:v>77.990635854417377</c:v>
                </c:pt>
                <c:pt idx="1194">
                  <c:v>77.745307545140207</c:v>
                </c:pt>
                <c:pt idx="1195">
                  <c:v>77.990635854417377</c:v>
                </c:pt>
                <c:pt idx="1196">
                  <c:v>77.990635854417377</c:v>
                </c:pt>
                <c:pt idx="1197">
                  <c:v>78.149335563890489</c:v>
                </c:pt>
                <c:pt idx="1198">
                  <c:v>78.149335563890489</c:v>
                </c:pt>
                <c:pt idx="1199">
                  <c:v>78.149335563890489</c:v>
                </c:pt>
                <c:pt idx="1200">
                  <c:v>78.149335563890489</c:v>
                </c:pt>
                <c:pt idx="1201">
                  <c:v>78.149335563890489</c:v>
                </c:pt>
                <c:pt idx="1202">
                  <c:v>79.530558201676342</c:v>
                </c:pt>
                <c:pt idx="1203">
                  <c:v>79.206251563494718</c:v>
                </c:pt>
                <c:pt idx="1204">
                  <c:v>79.017233556329074</c:v>
                </c:pt>
                <c:pt idx="1205">
                  <c:v>78.879298747567688</c:v>
                </c:pt>
                <c:pt idx="1206">
                  <c:v>78.700266763343478</c:v>
                </c:pt>
                <c:pt idx="1207">
                  <c:v>78.414323136666752</c:v>
                </c:pt>
                <c:pt idx="1208">
                  <c:v>78.414323136666752</c:v>
                </c:pt>
                <c:pt idx="1209">
                  <c:v>78.149335563890489</c:v>
                </c:pt>
                <c:pt idx="1210">
                  <c:v>78.149335563890489</c:v>
                </c:pt>
                <c:pt idx="1211">
                  <c:v>77.990635854417377</c:v>
                </c:pt>
                <c:pt idx="1212">
                  <c:v>77.990635854417377</c:v>
                </c:pt>
                <c:pt idx="1213">
                  <c:v>77.745307545140207</c:v>
                </c:pt>
                <c:pt idx="1214">
                  <c:v>77.745307545140207</c:v>
                </c:pt>
                <c:pt idx="1215">
                  <c:v>77.575556109923269</c:v>
                </c:pt>
                <c:pt idx="1216">
                  <c:v>77.548751499033273</c:v>
                </c:pt>
                <c:pt idx="1217">
                  <c:v>77.548751499033273</c:v>
                </c:pt>
                <c:pt idx="1218">
                  <c:v>77.548751499033273</c:v>
                </c:pt>
                <c:pt idx="1219">
                  <c:v>77.575556109923269</c:v>
                </c:pt>
                <c:pt idx="1220">
                  <c:v>77.745307545140207</c:v>
                </c:pt>
                <c:pt idx="1221">
                  <c:v>77.990635854417377</c:v>
                </c:pt>
                <c:pt idx="1222">
                  <c:v>78.149335563890489</c:v>
                </c:pt>
                <c:pt idx="1223">
                  <c:v>78.414323136666752</c:v>
                </c:pt>
                <c:pt idx="1224">
                  <c:v>78.700266763343478</c:v>
                </c:pt>
                <c:pt idx="1225">
                  <c:v>78.923596842411229</c:v>
                </c:pt>
                <c:pt idx="1226">
                  <c:v>79.385838289353998</c:v>
                </c:pt>
                <c:pt idx="1227">
                  <c:v>79.765072463768078</c:v>
                </c:pt>
                <c:pt idx="1228">
                  <c:v>79.929421665948269</c:v>
                </c:pt>
                <c:pt idx="1229">
                  <c:v>79.017233556329074</c:v>
                </c:pt>
                <c:pt idx="1230">
                  <c:v>79.206251563494718</c:v>
                </c:pt>
                <c:pt idx="1231">
                  <c:v>79.017233556329074</c:v>
                </c:pt>
                <c:pt idx="1232">
                  <c:v>79.017233556329074</c:v>
                </c:pt>
                <c:pt idx="1233">
                  <c:v>78.879298747567688</c:v>
                </c:pt>
                <c:pt idx="1234">
                  <c:v>78.879298747567688</c:v>
                </c:pt>
                <c:pt idx="1235">
                  <c:v>78.700266763343478</c:v>
                </c:pt>
                <c:pt idx="1236">
                  <c:v>78.416942365049465</c:v>
                </c:pt>
                <c:pt idx="1237">
                  <c:v>78.216394008681078</c:v>
                </c:pt>
                <c:pt idx="1238">
                  <c:v>78.216394008681078</c:v>
                </c:pt>
                <c:pt idx="1239">
                  <c:v>78.216394008681078</c:v>
                </c:pt>
                <c:pt idx="1240">
                  <c:v>78.216394008681078</c:v>
                </c:pt>
                <c:pt idx="1241">
                  <c:v>78.216394008681078</c:v>
                </c:pt>
                <c:pt idx="1242">
                  <c:v>78.416942365049465</c:v>
                </c:pt>
                <c:pt idx="1243">
                  <c:v>78.700266763343478</c:v>
                </c:pt>
                <c:pt idx="1244">
                  <c:v>78.879298747567688</c:v>
                </c:pt>
                <c:pt idx="1245">
                  <c:v>79.017233556329074</c:v>
                </c:pt>
                <c:pt idx="1246">
                  <c:v>79.206251563494718</c:v>
                </c:pt>
                <c:pt idx="1247">
                  <c:v>79.530558201676342</c:v>
                </c:pt>
                <c:pt idx="1248">
                  <c:v>79.530558201676342</c:v>
                </c:pt>
                <c:pt idx="1249">
                  <c:v>78.712323519708661</c:v>
                </c:pt>
                <c:pt idx="1250">
                  <c:v>78.712323519708661</c:v>
                </c:pt>
                <c:pt idx="1251">
                  <c:v>78.712323519708661</c:v>
                </c:pt>
                <c:pt idx="1252">
                  <c:v>78.626928249401018</c:v>
                </c:pt>
                <c:pt idx="1253">
                  <c:v>78.433528131036908</c:v>
                </c:pt>
                <c:pt idx="1254">
                  <c:v>78.235599003051178</c:v>
                </c:pt>
                <c:pt idx="1255">
                  <c:v>78.216394008681078</c:v>
                </c:pt>
                <c:pt idx="1256">
                  <c:v>78.149335563890489</c:v>
                </c:pt>
                <c:pt idx="1257">
                  <c:v>78.149335563890489</c:v>
                </c:pt>
                <c:pt idx="1258">
                  <c:v>77.990635854417377</c:v>
                </c:pt>
                <c:pt idx="1259">
                  <c:v>77.990635854417377</c:v>
                </c:pt>
                <c:pt idx="1260">
                  <c:v>77.990635854417377</c:v>
                </c:pt>
                <c:pt idx="1261">
                  <c:v>77.990635854417377</c:v>
                </c:pt>
                <c:pt idx="1262">
                  <c:v>77.990635854417377</c:v>
                </c:pt>
                <c:pt idx="1263">
                  <c:v>77.990635854417377</c:v>
                </c:pt>
                <c:pt idx="1264">
                  <c:v>78.149335563890489</c:v>
                </c:pt>
                <c:pt idx="1265">
                  <c:v>78.149335563890489</c:v>
                </c:pt>
                <c:pt idx="1266">
                  <c:v>78.149335563890489</c:v>
                </c:pt>
                <c:pt idx="1267">
                  <c:v>78.216394008681078</c:v>
                </c:pt>
                <c:pt idx="1268">
                  <c:v>78.416942365049465</c:v>
                </c:pt>
                <c:pt idx="1269">
                  <c:v>78.626928249401018</c:v>
                </c:pt>
                <c:pt idx="1270">
                  <c:v>78.626928249401018</c:v>
                </c:pt>
                <c:pt idx="1271">
                  <c:v>78.712323519708661</c:v>
                </c:pt>
                <c:pt idx="1272">
                  <c:v>78.712323519708661</c:v>
                </c:pt>
                <c:pt idx="1273">
                  <c:v>78.879298747567688</c:v>
                </c:pt>
                <c:pt idx="1274">
                  <c:v>79.017233556329074</c:v>
                </c:pt>
                <c:pt idx="1275">
                  <c:v>79.017233556329074</c:v>
                </c:pt>
                <c:pt idx="1276">
                  <c:v>80.018611326609758</c:v>
                </c:pt>
                <c:pt idx="1277">
                  <c:v>79.585485737908158</c:v>
                </c:pt>
                <c:pt idx="1278">
                  <c:v>79.585485737908158</c:v>
                </c:pt>
                <c:pt idx="1279">
                  <c:v>79.585485737908158</c:v>
                </c:pt>
                <c:pt idx="1280">
                  <c:v>79.161953468650793</c:v>
                </c:pt>
                <c:pt idx="1281">
                  <c:v>79.161953468650793</c:v>
                </c:pt>
                <c:pt idx="1282">
                  <c:v>79.161953468650793</c:v>
                </c:pt>
                <c:pt idx="1283">
                  <c:v>78.879298747567688</c:v>
                </c:pt>
                <c:pt idx="1284">
                  <c:v>78.879298747567688</c:v>
                </c:pt>
                <c:pt idx="1285">
                  <c:v>78.879298747567688</c:v>
                </c:pt>
                <c:pt idx="1286">
                  <c:v>78.712323519708661</c:v>
                </c:pt>
                <c:pt idx="1287">
                  <c:v>78.626928249401018</c:v>
                </c:pt>
                <c:pt idx="1288">
                  <c:v>78.433528131036908</c:v>
                </c:pt>
                <c:pt idx="1289">
                  <c:v>78.433528131036908</c:v>
                </c:pt>
                <c:pt idx="1290">
                  <c:v>78.235599003051178</c:v>
                </c:pt>
                <c:pt idx="1291">
                  <c:v>78.235599003051178</c:v>
                </c:pt>
                <c:pt idx="1292">
                  <c:v>78.216394008681078</c:v>
                </c:pt>
                <c:pt idx="1293">
                  <c:v>78.235599003051178</c:v>
                </c:pt>
                <c:pt idx="1294">
                  <c:v>78.433528131036908</c:v>
                </c:pt>
                <c:pt idx="1295">
                  <c:v>78.626928249401018</c:v>
                </c:pt>
                <c:pt idx="1296">
                  <c:v>78.712323519708661</c:v>
                </c:pt>
                <c:pt idx="1297">
                  <c:v>78.879298747567688</c:v>
                </c:pt>
                <c:pt idx="1298">
                  <c:v>78.879298747567688</c:v>
                </c:pt>
                <c:pt idx="1299">
                  <c:v>78.879298747567688</c:v>
                </c:pt>
                <c:pt idx="1300">
                  <c:v>78.879298747567688</c:v>
                </c:pt>
                <c:pt idx="1301">
                  <c:v>78.712323519708661</c:v>
                </c:pt>
                <c:pt idx="1302">
                  <c:v>78.712323519708661</c:v>
                </c:pt>
                <c:pt idx="1303">
                  <c:v>78.626928249401018</c:v>
                </c:pt>
                <c:pt idx="1304">
                  <c:v>78.626928249401018</c:v>
                </c:pt>
                <c:pt idx="1305">
                  <c:v>78.626928249401018</c:v>
                </c:pt>
                <c:pt idx="1306">
                  <c:v>78.626928249401018</c:v>
                </c:pt>
                <c:pt idx="1307">
                  <c:v>78.626928249401018</c:v>
                </c:pt>
                <c:pt idx="1308">
                  <c:v>78.433528131036908</c:v>
                </c:pt>
                <c:pt idx="1309">
                  <c:v>78.433528131036908</c:v>
                </c:pt>
                <c:pt idx="1310">
                  <c:v>78.626928249401018</c:v>
                </c:pt>
                <c:pt idx="1311">
                  <c:v>78.626928249401018</c:v>
                </c:pt>
                <c:pt idx="1312">
                  <c:v>78.626928249401018</c:v>
                </c:pt>
                <c:pt idx="1313">
                  <c:v>78.712323519708661</c:v>
                </c:pt>
                <c:pt idx="1314">
                  <c:v>78.712323519708661</c:v>
                </c:pt>
                <c:pt idx="1315">
                  <c:v>78.879298747567688</c:v>
                </c:pt>
                <c:pt idx="1316">
                  <c:v>79.161953468650793</c:v>
                </c:pt>
                <c:pt idx="1317">
                  <c:v>79.585485737908158</c:v>
                </c:pt>
                <c:pt idx="1318">
                  <c:v>80.018611326609758</c:v>
                </c:pt>
                <c:pt idx="1319">
                  <c:v>78.712323519708661</c:v>
                </c:pt>
                <c:pt idx="1320">
                  <c:v>78.626928249401018</c:v>
                </c:pt>
                <c:pt idx="1321">
                  <c:v>78.433528131036908</c:v>
                </c:pt>
                <c:pt idx="1322">
                  <c:v>78.235599003051178</c:v>
                </c:pt>
                <c:pt idx="1323">
                  <c:v>78.151954792273244</c:v>
                </c:pt>
                <c:pt idx="1324">
                  <c:v>77.990635854417377</c:v>
                </c:pt>
                <c:pt idx="1325">
                  <c:v>77.889943218001648</c:v>
                </c:pt>
                <c:pt idx="1326">
                  <c:v>77.720191782785378</c:v>
                </c:pt>
                <c:pt idx="1327">
                  <c:v>77.720191782785378</c:v>
                </c:pt>
                <c:pt idx="1328">
                  <c:v>77.720191782785378</c:v>
                </c:pt>
                <c:pt idx="1329">
                  <c:v>77.720191782785378</c:v>
                </c:pt>
                <c:pt idx="1330">
                  <c:v>77.720191782785378</c:v>
                </c:pt>
                <c:pt idx="1331">
                  <c:v>77.720191782785378</c:v>
                </c:pt>
                <c:pt idx="1332">
                  <c:v>77.889943218001648</c:v>
                </c:pt>
                <c:pt idx="1333">
                  <c:v>77.990635854417377</c:v>
                </c:pt>
                <c:pt idx="1334">
                  <c:v>78.151954792273244</c:v>
                </c:pt>
                <c:pt idx="1335">
                  <c:v>78.151954792273244</c:v>
                </c:pt>
                <c:pt idx="1336">
                  <c:v>78.235599003051178</c:v>
                </c:pt>
                <c:pt idx="1337">
                  <c:v>78.433528131036908</c:v>
                </c:pt>
                <c:pt idx="1338">
                  <c:v>78.626928249401018</c:v>
                </c:pt>
                <c:pt idx="1339">
                  <c:v>78.712323519708661</c:v>
                </c:pt>
                <c:pt idx="1340">
                  <c:v>78.712323519708661</c:v>
                </c:pt>
                <c:pt idx="1341">
                  <c:v>78.879298747567688</c:v>
                </c:pt>
                <c:pt idx="1342">
                  <c:v>78.417369643086843</c:v>
                </c:pt>
                <c:pt idx="1343">
                  <c:v>78.417369643086843</c:v>
                </c:pt>
                <c:pt idx="1344">
                  <c:v>78.417369643086843</c:v>
                </c:pt>
                <c:pt idx="1345">
                  <c:v>78.417369643086843</c:v>
                </c:pt>
                <c:pt idx="1346">
                  <c:v>78.610769761450484</c:v>
                </c:pt>
                <c:pt idx="1347">
                  <c:v>78.610769761450484</c:v>
                </c:pt>
                <c:pt idx="1348">
                  <c:v>78.417369643086843</c:v>
                </c:pt>
                <c:pt idx="1349">
                  <c:v>78.235599003051178</c:v>
                </c:pt>
                <c:pt idx="1350">
                  <c:v>78.235599003051178</c:v>
                </c:pt>
                <c:pt idx="1351">
                  <c:v>78.235599003051178</c:v>
                </c:pt>
                <c:pt idx="1352">
                  <c:v>78.051262155857557</c:v>
                </c:pt>
                <c:pt idx="1353">
                  <c:v>77.720191782785378</c:v>
                </c:pt>
                <c:pt idx="1354">
                  <c:v>78.051262155857557</c:v>
                </c:pt>
                <c:pt idx="1355">
                  <c:v>78.235599003051178</c:v>
                </c:pt>
                <c:pt idx="1356">
                  <c:v>78.235599003051178</c:v>
                </c:pt>
                <c:pt idx="1357">
                  <c:v>78.151954792273244</c:v>
                </c:pt>
                <c:pt idx="1358">
                  <c:v>78.151954792273244</c:v>
                </c:pt>
                <c:pt idx="1359">
                  <c:v>78.151954792273244</c:v>
                </c:pt>
                <c:pt idx="1360">
                  <c:v>77.984203711067778</c:v>
                </c:pt>
                <c:pt idx="1361">
                  <c:v>77.990635854417377</c:v>
                </c:pt>
                <c:pt idx="1362">
                  <c:v>78.151954792273244</c:v>
                </c:pt>
                <c:pt idx="1363">
                  <c:v>78.235599003051178</c:v>
                </c:pt>
                <c:pt idx="1364">
                  <c:v>78.433528131036908</c:v>
                </c:pt>
                <c:pt idx="1365">
                  <c:v>78.626928249401018</c:v>
                </c:pt>
                <c:pt idx="1366">
                  <c:v>78.626928249401018</c:v>
                </c:pt>
                <c:pt idx="1367">
                  <c:v>78.712323519708661</c:v>
                </c:pt>
                <c:pt idx="1368">
                  <c:v>78.712323519708661</c:v>
                </c:pt>
                <c:pt idx="1369">
                  <c:v>78.610769761450484</c:v>
                </c:pt>
                <c:pt idx="1370">
                  <c:v>78.417369643086843</c:v>
                </c:pt>
                <c:pt idx="1371">
                  <c:v>78.417369643086843</c:v>
                </c:pt>
                <c:pt idx="1372">
                  <c:v>78.417369643086843</c:v>
                </c:pt>
                <c:pt idx="1373">
                  <c:v>78.417369643086843</c:v>
                </c:pt>
                <c:pt idx="1374">
                  <c:v>78.417369643086843</c:v>
                </c:pt>
                <c:pt idx="1375">
                  <c:v>78.417369643086843</c:v>
                </c:pt>
                <c:pt idx="1376">
                  <c:v>78.417369643086843</c:v>
                </c:pt>
                <c:pt idx="1377">
                  <c:v>78.417369643086843</c:v>
                </c:pt>
                <c:pt idx="1378">
                  <c:v>78.417369643086843</c:v>
                </c:pt>
                <c:pt idx="1379">
                  <c:v>78.417369643086843</c:v>
                </c:pt>
                <c:pt idx="1380">
                  <c:v>78.417369643086843</c:v>
                </c:pt>
                <c:pt idx="1381">
                  <c:v>78.235599003051178</c:v>
                </c:pt>
                <c:pt idx="1382">
                  <c:v>78.051262155857557</c:v>
                </c:pt>
                <c:pt idx="1383">
                  <c:v>78.235599003051178</c:v>
                </c:pt>
                <c:pt idx="1384">
                  <c:v>78.235599003051178</c:v>
                </c:pt>
                <c:pt idx="1385">
                  <c:v>78.235599003051178</c:v>
                </c:pt>
                <c:pt idx="1386">
                  <c:v>78.235599003051178</c:v>
                </c:pt>
                <c:pt idx="1387">
                  <c:v>78.235599003051178</c:v>
                </c:pt>
                <c:pt idx="1388">
                  <c:v>78.417369643086843</c:v>
                </c:pt>
                <c:pt idx="1389">
                  <c:v>78.417369643086843</c:v>
                </c:pt>
                <c:pt idx="1390">
                  <c:v>78.805960233625441</c:v>
                </c:pt>
                <c:pt idx="1391">
                  <c:v>78.610769761450484</c:v>
                </c:pt>
                <c:pt idx="1392">
                  <c:v>78.417369643086843</c:v>
                </c:pt>
                <c:pt idx="1393">
                  <c:v>78.235599003051178</c:v>
                </c:pt>
                <c:pt idx="1394">
                  <c:v>78.051262155857557</c:v>
                </c:pt>
                <c:pt idx="1395">
                  <c:v>77.592449106051305</c:v>
                </c:pt>
                <c:pt idx="1396">
                  <c:v>77.592449106051305</c:v>
                </c:pt>
                <c:pt idx="1397">
                  <c:v>77.592449106051305</c:v>
                </c:pt>
                <c:pt idx="1398">
                  <c:v>77.592449106051305</c:v>
                </c:pt>
                <c:pt idx="1399">
                  <c:v>77.592449106051305</c:v>
                </c:pt>
                <c:pt idx="1400">
                  <c:v>77.592449106051305</c:v>
                </c:pt>
                <c:pt idx="1401">
                  <c:v>78.051262155857557</c:v>
                </c:pt>
                <c:pt idx="1402">
                  <c:v>78.235599003051178</c:v>
                </c:pt>
                <c:pt idx="1403">
                  <c:v>78.235599003051178</c:v>
                </c:pt>
                <c:pt idx="1404">
                  <c:v>78.417369643086843</c:v>
                </c:pt>
                <c:pt idx="1405">
                  <c:v>78.235599003051178</c:v>
                </c:pt>
                <c:pt idx="1406">
                  <c:v>78.235599003051178</c:v>
                </c:pt>
                <c:pt idx="1407">
                  <c:v>78.417369643086843</c:v>
                </c:pt>
                <c:pt idx="1408">
                  <c:v>78.417369643086843</c:v>
                </c:pt>
                <c:pt idx="1409">
                  <c:v>78.610769761450484</c:v>
                </c:pt>
                <c:pt idx="1410">
                  <c:v>78.712323519708661</c:v>
                </c:pt>
                <c:pt idx="1411">
                  <c:v>78.712323519708661</c:v>
                </c:pt>
                <c:pt idx="1412">
                  <c:v>78.712323519708661</c:v>
                </c:pt>
                <c:pt idx="1413">
                  <c:v>78.712323519708661</c:v>
                </c:pt>
                <c:pt idx="1414">
                  <c:v>79.123124300130542</c:v>
                </c:pt>
                <c:pt idx="1415">
                  <c:v>79.123124300130542</c:v>
                </c:pt>
                <c:pt idx="1416">
                  <c:v>78.840401294453585</c:v>
                </c:pt>
                <c:pt idx="1417">
                  <c:v>78.625103326599358</c:v>
                </c:pt>
                <c:pt idx="1418">
                  <c:v>78.596888082283172</c:v>
                </c:pt>
                <c:pt idx="1419">
                  <c:v>78.417369643086843</c:v>
                </c:pt>
                <c:pt idx="1420">
                  <c:v>78.417369643086843</c:v>
                </c:pt>
                <c:pt idx="1421">
                  <c:v>78.235599003051178</c:v>
                </c:pt>
                <c:pt idx="1422">
                  <c:v>78.235599003051178</c:v>
                </c:pt>
                <c:pt idx="1423">
                  <c:v>78.235599003051178</c:v>
                </c:pt>
                <c:pt idx="1424">
                  <c:v>78.235599003051178</c:v>
                </c:pt>
                <c:pt idx="1425">
                  <c:v>78.235599003051178</c:v>
                </c:pt>
                <c:pt idx="1426">
                  <c:v>78.235599003051178</c:v>
                </c:pt>
                <c:pt idx="1427">
                  <c:v>78.235599003051178</c:v>
                </c:pt>
                <c:pt idx="1428">
                  <c:v>78.417369643086843</c:v>
                </c:pt>
                <c:pt idx="1429">
                  <c:v>78.596888082283172</c:v>
                </c:pt>
                <c:pt idx="1430">
                  <c:v>78.625103326599358</c:v>
                </c:pt>
                <c:pt idx="1431">
                  <c:v>78.625103326599358</c:v>
                </c:pt>
                <c:pt idx="1432">
                  <c:v>78.625103326599358</c:v>
                </c:pt>
                <c:pt idx="1433">
                  <c:v>78.625103326599358</c:v>
                </c:pt>
                <c:pt idx="1434">
                  <c:v>78.840401294453585</c:v>
                </c:pt>
                <c:pt idx="1435">
                  <c:v>78.805960233625441</c:v>
                </c:pt>
                <c:pt idx="1436">
                  <c:v>78.805960233625441</c:v>
                </c:pt>
                <c:pt idx="1437">
                  <c:v>79.007376522313152</c:v>
                </c:pt>
                <c:pt idx="1438">
                  <c:v>79.418809395022805</c:v>
                </c:pt>
                <c:pt idx="1439">
                  <c:v>79.123124300130542</c:v>
                </c:pt>
                <c:pt idx="1440">
                  <c:v>79.123124300130542</c:v>
                </c:pt>
                <c:pt idx="1441">
                  <c:v>79.123124300130542</c:v>
                </c:pt>
                <c:pt idx="1442">
                  <c:v>78.826519615287324</c:v>
                </c:pt>
                <c:pt idx="1443">
                  <c:v>78.826519615287324</c:v>
                </c:pt>
                <c:pt idx="1444">
                  <c:v>78.596888082283172</c:v>
                </c:pt>
                <c:pt idx="1445">
                  <c:v>78.417369643086843</c:v>
                </c:pt>
                <c:pt idx="1446">
                  <c:v>78.067847921845427</c:v>
                </c:pt>
                <c:pt idx="1447">
                  <c:v>78.067847921845427</c:v>
                </c:pt>
                <c:pt idx="1448">
                  <c:v>77.652782153293828</c:v>
                </c:pt>
                <c:pt idx="1449">
                  <c:v>77.652782153293828</c:v>
                </c:pt>
                <c:pt idx="1450">
                  <c:v>77.36172018469594</c:v>
                </c:pt>
                <c:pt idx="1451">
                  <c:v>77.36172018469594</c:v>
                </c:pt>
                <c:pt idx="1452">
                  <c:v>77.36172018469594</c:v>
                </c:pt>
                <c:pt idx="1453">
                  <c:v>77.221364478299421</c:v>
                </c:pt>
                <c:pt idx="1454">
                  <c:v>77.03385127243267</c:v>
                </c:pt>
                <c:pt idx="1455">
                  <c:v>77.03385127243267</c:v>
                </c:pt>
                <c:pt idx="1456">
                  <c:v>77.221364478299421</c:v>
                </c:pt>
                <c:pt idx="1457">
                  <c:v>77.36172018469594</c:v>
                </c:pt>
                <c:pt idx="1458">
                  <c:v>77.592449106051305</c:v>
                </c:pt>
                <c:pt idx="1459">
                  <c:v>78.067847921845427</c:v>
                </c:pt>
                <c:pt idx="1460">
                  <c:v>78.067847921845427</c:v>
                </c:pt>
                <c:pt idx="1461">
                  <c:v>78.417369643086843</c:v>
                </c:pt>
                <c:pt idx="1462">
                  <c:v>78.596888082283172</c:v>
                </c:pt>
                <c:pt idx="1463">
                  <c:v>78.625103326599358</c:v>
                </c:pt>
                <c:pt idx="1464">
                  <c:v>78.840401294453585</c:v>
                </c:pt>
                <c:pt idx="1465">
                  <c:v>79.123124300130542</c:v>
                </c:pt>
                <c:pt idx="1466">
                  <c:v>79.927284822204513</c:v>
                </c:pt>
                <c:pt idx="1467">
                  <c:v>79.927284822204513</c:v>
                </c:pt>
                <c:pt idx="1468">
                  <c:v>79.804547970015605</c:v>
                </c:pt>
                <c:pt idx="1469">
                  <c:v>79.804547970015605</c:v>
                </c:pt>
                <c:pt idx="1470">
                  <c:v>79.804547970015605</c:v>
                </c:pt>
                <c:pt idx="1471">
                  <c:v>79.804547970015605</c:v>
                </c:pt>
                <c:pt idx="1472">
                  <c:v>79.927284822204513</c:v>
                </c:pt>
                <c:pt idx="1473">
                  <c:v>79.804547970015605</c:v>
                </c:pt>
                <c:pt idx="1474">
                  <c:v>79.676733746601997</c:v>
                </c:pt>
                <c:pt idx="1475">
                  <c:v>79.804547970015605</c:v>
                </c:pt>
                <c:pt idx="1476">
                  <c:v>79.804547970015605</c:v>
                </c:pt>
                <c:pt idx="1477">
                  <c:v>79.927284822204513</c:v>
                </c:pt>
                <c:pt idx="1478">
                  <c:v>79.804547970015605</c:v>
                </c:pt>
                <c:pt idx="1479">
                  <c:v>79.804547970015605</c:v>
                </c:pt>
                <c:pt idx="1480">
                  <c:v>79.676733746601997</c:v>
                </c:pt>
                <c:pt idx="1481">
                  <c:v>79.676733746601997</c:v>
                </c:pt>
                <c:pt idx="1482">
                  <c:v>79.676733746601997</c:v>
                </c:pt>
                <c:pt idx="1483">
                  <c:v>79.676733746601997</c:v>
                </c:pt>
                <c:pt idx="1484">
                  <c:v>80.836289251468287</c:v>
                </c:pt>
                <c:pt idx="1485">
                  <c:v>80.836289251468287</c:v>
                </c:pt>
                <c:pt idx="1486">
                  <c:v>80.570071089485964</c:v>
                </c:pt>
                <c:pt idx="1487">
                  <c:v>80.510405940243061</c:v>
                </c:pt>
                <c:pt idx="1488">
                  <c:v>80.234520330555938</c:v>
                </c:pt>
                <c:pt idx="1489">
                  <c:v>79.927284822204513</c:v>
                </c:pt>
                <c:pt idx="1490">
                  <c:v>79.927284822204513</c:v>
                </c:pt>
                <c:pt idx="1491">
                  <c:v>80.146811138557467</c:v>
                </c:pt>
                <c:pt idx="1492">
                  <c:v>79.927284822204513</c:v>
                </c:pt>
                <c:pt idx="1493">
                  <c:v>79.804547970015605</c:v>
                </c:pt>
                <c:pt idx="1494">
                  <c:v>79.804547970015605</c:v>
                </c:pt>
                <c:pt idx="1495">
                  <c:v>79.804547970015605</c:v>
                </c:pt>
                <c:pt idx="1496">
                  <c:v>79.804547970015605</c:v>
                </c:pt>
                <c:pt idx="1497">
                  <c:v>79.804547970015605</c:v>
                </c:pt>
                <c:pt idx="1498">
                  <c:v>79.676733746601997</c:v>
                </c:pt>
                <c:pt idx="1499">
                  <c:v>79.676733746601997</c:v>
                </c:pt>
                <c:pt idx="1500">
                  <c:v>79.804547970015605</c:v>
                </c:pt>
                <c:pt idx="1501">
                  <c:v>79.804547970015605</c:v>
                </c:pt>
                <c:pt idx="1502">
                  <c:v>79.804547970015605</c:v>
                </c:pt>
                <c:pt idx="1503">
                  <c:v>79.804547970015605</c:v>
                </c:pt>
                <c:pt idx="1504">
                  <c:v>79.804547970015605</c:v>
                </c:pt>
                <c:pt idx="1505">
                  <c:v>79.927284822204513</c:v>
                </c:pt>
                <c:pt idx="1506">
                  <c:v>79.927284822204513</c:v>
                </c:pt>
                <c:pt idx="1507">
                  <c:v>81.116105145243495</c:v>
                </c:pt>
                <c:pt idx="1508">
                  <c:v>80.836289251468287</c:v>
                </c:pt>
                <c:pt idx="1509">
                  <c:v>80.570071089485964</c:v>
                </c:pt>
                <c:pt idx="1510">
                  <c:v>80.570071089485964</c:v>
                </c:pt>
                <c:pt idx="1511">
                  <c:v>80.570071089485964</c:v>
                </c:pt>
                <c:pt idx="1512">
                  <c:v>80.570071089485964</c:v>
                </c:pt>
                <c:pt idx="1513">
                  <c:v>80.570071089485964</c:v>
                </c:pt>
                <c:pt idx="1514">
                  <c:v>80.570071089485964</c:v>
                </c:pt>
                <c:pt idx="1515">
                  <c:v>80.570071089485964</c:v>
                </c:pt>
                <c:pt idx="1516">
                  <c:v>80.570071089485964</c:v>
                </c:pt>
                <c:pt idx="1517">
                  <c:v>80.570071089485964</c:v>
                </c:pt>
                <c:pt idx="1518">
                  <c:v>80.510405940243061</c:v>
                </c:pt>
                <c:pt idx="1519">
                  <c:v>80.510405940243061</c:v>
                </c:pt>
                <c:pt idx="1520">
                  <c:v>80.570071089485964</c:v>
                </c:pt>
                <c:pt idx="1521">
                  <c:v>80.510405940243061</c:v>
                </c:pt>
                <c:pt idx="1522">
                  <c:v>80.510405940243061</c:v>
                </c:pt>
                <c:pt idx="1523">
                  <c:v>80.196051728102901</c:v>
                </c:pt>
                <c:pt idx="1524">
                  <c:v>80.196051728102901</c:v>
                </c:pt>
                <c:pt idx="1525">
                  <c:v>79.804547970015605</c:v>
                </c:pt>
                <c:pt idx="1526">
                  <c:v>79.927284822204513</c:v>
                </c:pt>
                <c:pt idx="1527">
                  <c:v>80.234520330555938</c:v>
                </c:pt>
                <c:pt idx="1528">
                  <c:v>80.510405940243061</c:v>
                </c:pt>
                <c:pt idx="1529">
                  <c:v>80.510405940243061</c:v>
                </c:pt>
                <c:pt idx="1530">
                  <c:v>80.570071089485964</c:v>
                </c:pt>
                <c:pt idx="1531">
                  <c:v>80.836289251468287</c:v>
                </c:pt>
                <c:pt idx="1532">
                  <c:v>80.570071089485964</c:v>
                </c:pt>
                <c:pt idx="1533">
                  <c:v>80.510405940243061</c:v>
                </c:pt>
                <c:pt idx="1534">
                  <c:v>80.510405940243061</c:v>
                </c:pt>
                <c:pt idx="1535">
                  <c:v>80.510405940243061</c:v>
                </c:pt>
                <c:pt idx="1536">
                  <c:v>80.510405940243061</c:v>
                </c:pt>
                <c:pt idx="1537">
                  <c:v>80.510405940243061</c:v>
                </c:pt>
                <c:pt idx="1538">
                  <c:v>80.510405940243061</c:v>
                </c:pt>
                <c:pt idx="1539">
                  <c:v>80.570071089485964</c:v>
                </c:pt>
                <c:pt idx="1540">
                  <c:v>80.510405940243061</c:v>
                </c:pt>
                <c:pt idx="1541">
                  <c:v>80.570071089485964</c:v>
                </c:pt>
                <c:pt idx="1542">
                  <c:v>80.836289251468287</c:v>
                </c:pt>
                <c:pt idx="1543">
                  <c:v>80.836289251468287</c:v>
                </c:pt>
                <c:pt idx="1544">
                  <c:v>80.836289251468287</c:v>
                </c:pt>
                <c:pt idx="1545">
                  <c:v>80.836289251468287</c:v>
                </c:pt>
                <c:pt idx="1546">
                  <c:v>81.116105145243495</c:v>
                </c:pt>
                <c:pt idx="1547">
                  <c:v>81.469503039624982</c:v>
                </c:pt>
                <c:pt idx="1548">
                  <c:v>81.469503039624982</c:v>
                </c:pt>
                <c:pt idx="1549">
                  <c:v>81.469503039624982</c:v>
                </c:pt>
                <c:pt idx="1550">
                  <c:v>81.469503039624982</c:v>
                </c:pt>
                <c:pt idx="1551">
                  <c:v>81.469503039624982</c:v>
                </c:pt>
                <c:pt idx="1552">
                  <c:v>82.151760936657837</c:v>
                </c:pt>
                <c:pt idx="1553">
                  <c:v>82.151760936657837</c:v>
                </c:pt>
                <c:pt idx="1554">
                  <c:v>82.151760936657837</c:v>
                </c:pt>
                <c:pt idx="1555">
                  <c:v>81.66350123176511</c:v>
                </c:pt>
                <c:pt idx="1556">
                  <c:v>81.116105145243495</c:v>
                </c:pt>
                <c:pt idx="1557">
                  <c:v>81.116105145243495</c:v>
                </c:pt>
                <c:pt idx="1558">
                  <c:v>80.836289251468287</c:v>
                </c:pt>
                <c:pt idx="1559">
                  <c:v>80.836289251468287</c:v>
                </c:pt>
                <c:pt idx="1560">
                  <c:v>81.116105145243495</c:v>
                </c:pt>
                <c:pt idx="1561">
                  <c:v>81.66350123176511</c:v>
                </c:pt>
                <c:pt idx="1562">
                  <c:v>81.116105145243495</c:v>
                </c:pt>
                <c:pt idx="1563">
                  <c:v>81.116105145243495</c:v>
                </c:pt>
                <c:pt idx="1564">
                  <c:v>80.836289251468287</c:v>
                </c:pt>
                <c:pt idx="1565">
                  <c:v>81.116105145243495</c:v>
                </c:pt>
                <c:pt idx="1566">
                  <c:v>80.836289251468287</c:v>
                </c:pt>
                <c:pt idx="1567">
                  <c:v>80.836289251468287</c:v>
                </c:pt>
                <c:pt idx="1568">
                  <c:v>80.836289251468287</c:v>
                </c:pt>
                <c:pt idx="1569">
                  <c:v>80.836289251468287</c:v>
                </c:pt>
                <c:pt idx="1570">
                  <c:v>80.836289251468287</c:v>
                </c:pt>
                <c:pt idx="1571">
                  <c:v>80.836289251468287</c:v>
                </c:pt>
                <c:pt idx="1572">
                  <c:v>80.836289251468287</c:v>
                </c:pt>
                <c:pt idx="1573">
                  <c:v>82.168972743863335</c:v>
                </c:pt>
                <c:pt idx="1574">
                  <c:v>82.151760936657837</c:v>
                </c:pt>
                <c:pt idx="1575">
                  <c:v>82.151760936657837</c:v>
                </c:pt>
                <c:pt idx="1576">
                  <c:v>81.66350123176511</c:v>
                </c:pt>
                <c:pt idx="1577">
                  <c:v>81.66350123176511</c:v>
                </c:pt>
                <c:pt idx="1578">
                  <c:v>81.66350123176511</c:v>
                </c:pt>
                <c:pt idx="1579">
                  <c:v>82.151760936657837</c:v>
                </c:pt>
                <c:pt idx="1580">
                  <c:v>81.66350123176511</c:v>
                </c:pt>
                <c:pt idx="1581">
                  <c:v>82.151760936657837</c:v>
                </c:pt>
                <c:pt idx="1582">
                  <c:v>82.168972743863335</c:v>
                </c:pt>
                <c:pt idx="1583">
                  <c:v>82.151760936657837</c:v>
                </c:pt>
                <c:pt idx="1584">
                  <c:v>81.66350123176511</c:v>
                </c:pt>
                <c:pt idx="1585">
                  <c:v>82.151760936657837</c:v>
                </c:pt>
                <c:pt idx="1586">
                  <c:v>82.151760936657837</c:v>
                </c:pt>
                <c:pt idx="1587">
                  <c:v>82.168972743863335</c:v>
                </c:pt>
                <c:pt idx="1588">
                  <c:v>82.168972743863335</c:v>
                </c:pt>
                <c:pt idx="1589">
                  <c:v>82.194531544522818</c:v>
                </c:pt>
                <c:pt idx="1590">
                  <c:v>82.194531544522818</c:v>
                </c:pt>
                <c:pt idx="1591">
                  <c:v>82.194531544522818</c:v>
                </c:pt>
                <c:pt idx="1592">
                  <c:v>82.194531544522818</c:v>
                </c:pt>
                <c:pt idx="1593">
                  <c:v>82.434629180120339</c:v>
                </c:pt>
                <c:pt idx="1594">
                  <c:v>82.434629180120339</c:v>
                </c:pt>
                <c:pt idx="1595">
                  <c:v>82.434629180120339</c:v>
                </c:pt>
                <c:pt idx="1596">
                  <c:v>82.778980663307337</c:v>
                </c:pt>
                <c:pt idx="1597">
                  <c:v>82.434629180120339</c:v>
                </c:pt>
                <c:pt idx="1598">
                  <c:v>82.434629180120339</c:v>
                </c:pt>
                <c:pt idx="1599">
                  <c:v>82.434629180120339</c:v>
                </c:pt>
                <c:pt idx="1600">
                  <c:v>82.434629180120339</c:v>
                </c:pt>
                <c:pt idx="1601">
                  <c:v>82.434629180120339</c:v>
                </c:pt>
                <c:pt idx="1602">
                  <c:v>82.434629180120339</c:v>
                </c:pt>
                <c:pt idx="1603">
                  <c:v>82.194531544522818</c:v>
                </c:pt>
                <c:pt idx="1604">
                  <c:v>82.434629180120339</c:v>
                </c:pt>
                <c:pt idx="1605">
                  <c:v>82.434629180120339</c:v>
                </c:pt>
                <c:pt idx="1606">
                  <c:v>82.434629180120339</c:v>
                </c:pt>
                <c:pt idx="1607">
                  <c:v>82.434629180120339</c:v>
                </c:pt>
                <c:pt idx="1608">
                  <c:v>82.434629180120339</c:v>
                </c:pt>
                <c:pt idx="1609">
                  <c:v>82.194531544522818</c:v>
                </c:pt>
                <c:pt idx="1610">
                  <c:v>82.168972743863335</c:v>
                </c:pt>
                <c:pt idx="1611">
                  <c:v>82.168972743863335</c:v>
                </c:pt>
                <c:pt idx="1612">
                  <c:v>82.168972743863335</c:v>
                </c:pt>
                <c:pt idx="1613">
                  <c:v>82.168972743863335</c:v>
                </c:pt>
                <c:pt idx="1614">
                  <c:v>82.168972743863335</c:v>
                </c:pt>
                <c:pt idx="1615">
                  <c:v>82.168972743863335</c:v>
                </c:pt>
                <c:pt idx="1616">
                  <c:v>82.168972743863335</c:v>
                </c:pt>
                <c:pt idx="1617">
                  <c:v>82.168972743863335</c:v>
                </c:pt>
                <c:pt idx="1618">
                  <c:v>82.168972743863335</c:v>
                </c:pt>
                <c:pt idx="1619">
                  <c:v>82.168972743863335</c:v>
                </c:pt>
                <c:pt idx="1620">
                  <c:v>82.168972743863335</c:v>
                </c:pt>
                <c:pt idx="1621">
                  <c:v>82.56141344080298</c:v>
                </c:pt>
                <c:pt idx="1622">
                  <c:v>83.01820098445414</c:v>
                </c:pt>
                <c:pt idx="1623">
                  <c:v>82.801511076398853</c:v>
                </c:pt>
                <c:pt idx="1624">
                  <c:v>82.801511076398853</c:v>
                </c:pt>
                <c:pt idx="1625">
                  <c:v>82.434629180120339</c:v>
                </c:pt>
                <c:pt idx="1626">
                  <c:v>82.434629180120339</c:v>
                </c:pt>
                <c:pt idx="1627">
                  <c:v>82.151760936657837</c:v>
                </c:pt>
                <c:pt idx="1628">
                  <c:v>82.151760936657837</c:v>
                </c:pt>
                <c:pt idx="1629">
                  <c:v>82.151760936657837</c:v>
                </c:pt>
                <c:pt idx="1630">
                  <c:v>82.151760936657837</c:v>
                </c:pt>
                <c:pt idx="1631">
                  <c:v>82.168972743863335</c:v>
                </c:pt>
                <c:pt idx="1632">
                  <c:v>82.168972743863335</c:v>
                </c:pt>
                <c:pt idx="1633">
                  <c:v>82.168972743863335</c:v>
                </c:pt>
                <c:pt idx="1634">
                  <c:v>82.168972743863335</c:v>
                </c:pt>
                <c:pt idx="1635">
                  <c:v>82.151760936657837</c:v>
                </c:pt>
                <c:pt idx="1636">
                  <c:v>82.139322177213018</c:v>
                </c:pt>
                <c:pt idx="1637">
                  <c:v>81.658070267940758</c:v>
                </c:pt>
                <c:pt idx="1638">
                  <c:v>81.658070267940758</c:v>
                </c:pt>
                <c:pt idx="1639">
                  <c:v>81.658070267940758</c:v>
                </c:pt>
                <c:pt idx="1640">
                  <c:v>81.658070267940758</c:v>
                </c:pt>
                <c:pt idx="1641">
                  <c:v>81.658070267940758</c:v>
                </c:pt>
                <c:pt idx="1642">
                  <c:v>81.658070267940758</c:v>
                </c:pt>
                <c:pt idx="1643">
                  <c:v>81.658070267940758</c:v>
                </c:pt>
                <c:pt idx="1644">
                  <c:v>81.658070267940758</c:v>
                </c:pt>
                <c:pt idx="1645">
                  <c:v>81.011245233967571</c:v>
                </c:pt>
                <c:pt idx="1646">
                  <c:v>81.658070267940758</c:v>
                </c:pt>
                <c:pt idx="1647">
                  <c:v>82.139322177213018</c:v>
                </c:pt>
                <c:pt idx="1648">
                  <c:v>82.151760936657837</c:v>
                </c:pt>
                <c:pt idx="1649">
                  <c:v>82.168972743863335</c:v>
                </c:pt>
                <c:pt idx="1650">
                  <c:v>82.168972743863335</c:v>
                </c:pt>
                <c:pt idx="1651">
                  <c:v>82.168972743863335</c:v>
                </c:pt>
                <c:pt idx="1652">
                  <c:v>82.151760936657837</c:v>
                </c:pt>
                <c:pt idx="1653">
                  <c:v>82.151760936657837</c:v>
                </c:pt>
                <c:pt idx="1654">
                  <c:v>82.151760936657837</c:v>
                </c:pt>
                <c:pt idx="1655">
                  <c:v>82.168972743863335</c:v>
                </c:pt>
                <c:pt idx="1656">
                  <c:v>82.168972743863335</c:v>
                </c:pt>
                <c:pt idx="1657">
                  <c:v>82.168972743863335</c:v>
                </c:pt>
                <c:pt idx="1658">
                  <c:v>82.168972743863335</c:v>
                </c:pt>
                <c:pt idx="1659">
                  <c:v>82.56141344080298</c:v>
                </c:pt>
                <c:pt idx="1660">
                  <c:v>82.56141344080298</c:v>
                </c:pt>
                <c:pt idx="1661">
                  <c:v>82.56141344080298</c:v>
                </c:pt>
                <c:pt idx="1662">
                  <c:v>82.168972743863335</c:v>
                </c:pt>
                <c:pt idx="1663">
                  <c:v>82.168972743863335</c:v>
                </c:pt>
                <c:pt idx="1664">
                  <c:v>82.168972743863335</c:v>
                </c:pt>
                <c:pt idx="1665">
                  <c:v>82.168972743863335</c:v>
                </c:pt>
                <c:pt idx="1666">
                  <c:v>82.168972743863335</c:v>
                </c:pt>
                <c:pt idx="1667">
                  <c:v>83.01820098445414</c:v>
                </c:pt>
                <c:pt idx="1668">
                  <c:v>83.01820098445414</c:v>
                </c:pt>
                <c:pt idx="1669">
                  <c:v>82.56141344080298</c:v>
                </c:pt>
                <c:pt idx="1670">
                  <c:v>82.56141344080298</c:v>
                </c:pt>
                <c:pt idx="1671">
                  <c:v>83.01820098445414</c:v>
                </c:pt>
                <c:pt idx="1672">
                  <c:v>82.56141344080298</c:v>
                </c:pt>
                <c:pt idx="1673">
                  <c:v>82.56141344080298</c:v>
                </c:pt>
                <c:pt idx="1674">
                  <c:v>82.168972743863335</c:v>
                </c:pt>
                <c:pt idx="1675">
                  <c:v>82.151760936657837</c:v>
                </c:pt>
                <c:pt idx="1676">
                  <c:v>82.151760936657837</c:v>
                </c:pt>
                <c:pt idx="1677">
                  <c:v>82.151760936657837</c:v>
                </c:pt>
                <c:pt idx="1678">
                  <c:v>82.139322177213018</c:v>
                </c:pt>
                <c:pt idx="1679">
                  <c:v>82.139322177213018</c:v>
                </c:pt>
                <c:pt idx="1680">
                  <c:v>81.658070267940758</c:v>
                </c:pt>
                <c:pt idx="1681">
                  <c:v>81.658070267940758</c:v>
                </c:pt>
                <c:pt idx="1682">
                  <c:v>81.658070267940758</c:v>
                </c:pt>
                <c:pt idx="1683">
                  <c:v>81.658070267940758</c:v>
                </c:pt>
                <c:pt idx="1684">
                  <c:v>81.658070267940758</c:v>
                </c:pt>
                <c:pt idx="1685">
                  <c:v>82.139322177213018</c:v>
                </c:pt>
                <c:pt idx="1686">
                  <c:v>82.151760936657837</c:v>
                </c:pt>
                <c:pt idx="1687">
                  <c:v>82.168972743863335</c:v>
                </c:pt>
                <c:pt idx="1688">
                  <c:v>83.925911115372003</c:v>
                </c:pt>
                <c:pt idx="1689">
                  <c:v>83.925911115372003</c:v>
                </c:pt>
                <c:pt idx="1690">
                  <c:v>83.925911115372003</c:v>
                </c:pt>
                <c:pt idx="1691">
                  <c:v>83.925911115372003</c:v>
                </c:pt>
                <c:pt idx="1692">
                  <c:v>83.680880838341224</c:v>
                </c:pt>
                <c:pt idx="1693">
                  <c:v>83.280044263084449</c:v>
                </c:pt>
                <c:pt idx="1694">
                  <c:v>83.01820098445414</c:v>
                </c:pt>
                <c:pt idx="1695">
                  <c:v>83.01820098445414</c:v>
                </c:pt>
                <c:pt idx="1696">
                  <c:v>83.01820098445414</c:v>
                </c:pt>
                <c:pt idx="1697">
                  <c:v>83.280044263084449</c:v>
                </c:pt>
                <c:pt idx="1698">
                  <c:v>83.925911115372003</c:v>
                </c:pt>
                <c:pt idx="1699">
                  <c:v>83.925911115372003</c:v>
                </c:pt>
                <c:pt idx="1700">
                  <c:v>83.925911115372003</c:v>
                </c:pt>
                <c:pt idx="1701">
                  <c:v>83.925911115372003</c:v>
                </c:pt>
                <c:pt idx="1702">
                  <c:v>83.925911115372003</c:v>
                </c:pt>
                <c:pt idx="1703">
                  <c:v>83.925911115372003</c:v>
                </c:pt>
                <c:pt idx="1704">
                  <c:v>83.925911115372003</c:v>
                </c:pt>
                <c:pt idx="1705">
                  <c:v>83.036800874357411</c:v>
                </c:pt>
                <c:pt idx="1706">
                  <c:v>83.036800874357411</c:v>
                </c:pt>
                <c:pt idx="1707">
                  <c:v>82.635964299099882</c:v>
                </c:pt>
                <c:pt idx="1708">
                  <c:v>83.01820098445414</c:v>
                </c:pt>
                <c:pt idx="1709">
                  <c:v>83.01820098445414</c:v>
                </c:pt>
                <c:pt idx="1710">
                  <c:v>83.01820098445414</c:v>
                </c:pt>
                <c:pt idx="1711">
                  <c:v>82.56141344080298</c:v>
                </c:pt>
                <c:pt idx="1712">
                  <c:v>83.01820098445414</c:v>
                </c:pt>
                <c:pt idx="1713">
                  <c:v>83.493588418009381</c:v>
                </c:pt>
                <c:pt idx="1714">
                  <c:v>83.925911115372003</c:v>
                </c:pt>
                <c:pt idx="1715">
                  <c:v>85.501535834291019</c:v>
                </c:pt>
                <c:pt idx="1716">
                  <c:v>85.485683038970933</c:v>
                </c:pt>
                <c:pt idx="1717">
                  <c:v>85.149749213031058</c:v>
                </c:pt>
                <c:pt idx="1718">
                  <c:v>84.426550842774219</c:v>
                </c:pt>
                <c:pt idx="1719">
                  <c:v>83.991685631726085</c:v>
                </c:pt>
                <c:pt idx="1720">
                  <c:v>83.991685631726085</c:v>
                </c:pt>
                <c:pt idx="1721">
                  <c:v>83.991685631726085</c:v>
                </c:pt>
                <c:pt idx="1722">
                  <c:v>83.991685631726085</c:v>
                </c:pt>
                <c:pt idx="1723">
                  <c:v>83.991685631726085</c:v>
                </c:pt>
                <c:pt idx="1724">
                  <c:v>83.991685631726085</c:v>
                </c:pt>
                <c:pt idx="1725">
                  <c:v>83.925911115372003</c:v>
                </c:pt>
                <c:pt idx="1726">
                  <c:v>83.925911115372003</c:v>
                </c:pt>
                <c:pt idx="1727">
                  <c:v>83.991685631726085</c:v>
                </c:pt>
                <c:pt idx="1728">
                  <c:v>83.991685631726085</c:v>
                </c:pt>
                <c:pt idx="1729">
                  <c:v>83.991685631726085</c:v>
                </c:pt>
                <c:pt idx="1730">
                  <c:v>83.991685631726085</c:v>
                </c:pt>
                <c:pt idx="1731">
                  <c:v>86.10444092963273</c:v>
                </c:pt>
                <c:pt idx="1732">
                  <c:v>85.485683038970933</c:v>
                </c:pt>
                <c:pt idx="1733">
                  <c:v>85.485683038970933</c:v>
                </c:pt>
                <c:pt idx="1734">
                  <c:v>85.485683038970933</c:v>
                </c:pt>
                <c:pt idx="1735">
                  <c:v>85.485683038970933</c:v>
                </c:pt>
                <c:pt idx="1736">
                  <c:v>85.149749213031058</c:v>
                </c:pt>
                <c:pt idx="1737">
                  <c:v>85.149749213031058</c:v>
                </c:pt>
                <c:pt idx="1738">
                  <c:v>84.650088367195934</c:v>
                </c:pt>
                <c:pt idx="1739">
                  <c:v>84.650088367195934</c:v>
                </c:pt>
                <c:pt idx="1740">
                  <c:v>84.650088367195934</c:v>
                </c:pt>
                <c:pt idx="1741">
                  <c:v>85.149749213031058</c:v>
                </c:pt>
                <c:pt idx="1742">
                  <c:v>85.485683038970933</c:v>
                </c:pt>
                <c:pt idx="1743">
                  <c:v>85.485683038970933</c:v>
                </c:pt>
                <c:pt idx="1744">
                  <c:v>85.485683038970933</c:v>
                </c:pt>
                <c:pt idx="1745">
                  <c:v>85.485683038970933</c:v>
                </c:pt>
                <c:pt idx="1746">
                  <c:v>85.485683038970933</c:v>
                </c:pt>
                <c:pt idx="1747">
                  <c:v>85.485683038970933</c:v>
                </c:pt>
                <c:pt idx="1748">
                  <c:v>85.501535834291019</c:v>
                </c:pt>
                <c:pt idx="1749">
                  <c:v>85.935245841087266</c:v>
                </c:pt>
                <c:pt idx="1750">
                  <c:v>85.935245841087266</c:v>
                </c:pt>
                <c:pt idx="1751">
                  <c:v>85.935245841087266</c:v>
                </c:pt>
                <c:pt idx="1752">
                  <c:v>84.699021178194158</c:v>
                </c:pt>
                <c:pt idx="1753">
                  <c:v>84.521981885816473</c:v>
                </c:pt>
                <c:pt idx="1754">
                  <c:v>84.521981885816473</c:v>
                </c:pt>
                <c:pt idx="1755">
                  <c:v>84.249511550396505</c:v>
                </c:pt>
                <c:pt idx="1756">
                  <c:v>84.521981885816473</c:v>
                </c:pt>
                <c:pt idx="1757">
                  <c:v>84.521981885816473</c:v>
                </c:pt>
                <c:pt idx="1758">
                  <c:v>84.521981885816473</c:v>
                </c:pt>
                <c:pt idx="1759">
                  <c:v>84.521981885816473</c:v>
                </c:pt>
                <c:pt idx="1760">
                  <c:v>84.521981885816473</c:v>
                </c:pt>
                <c:pt idx="1761">
                  <c:v>84.699021178194158</c:v>
                </c:pt>
                <c:pt idx="1762">
                  <c:v>85.034115362678932</c:v>
                </c:pt>
                <c:pt idx="1763">
                  <c:v>85.034115362678932</c:v>
                </c:pt>
                <c:pt idx="1764">
                  <c:v>85.356736916135105</c:v>
                </c:pt>
                <c:pt idx="1765">
                  <c:v>85.485683038970933</c:v>
                </c:pt>
                <c:pt idx="1766">
                  <c:v>86.10444092963273</c:v>
                </c:pt>
                <c:pt idx="1767">
                  <c:v>86.10444092963273</c:v>
                </c:pt>
                <c:pt idx="1768">
                  <c:v>82.245050635869333</c:v>
                </c:pt>
                <c:pt idx="1769">
                  <c:v>82.245050635869333</c:v>
                </c:pt>
                <c:pt idx="1770">
                  <c:v>82.245050635869333</c:v>
                </c:pt>
                <c:pt idx="1771">
                  <c:v>82.620283924843761</c:v>
                </c:pt>
                <c:pt idx="1772">
                  <c:v>82.620283924843761</c:v>
                </c:pt>
                <c:pt idx="1773">
                  <c:v>82.620283924843761</c:v>
                </c:pt>
                <c:pt idx="1774">
                  <c:v>83.420877514406683</c:v>
                </c:pt>
                <c:pt idx="1775">
                  <c:v>83.420877514406683</c:v>
                </c:pt>
                <c:pt idx="1776">
                  <c:v>82.620283924843761</c:v>
                </c:pt>
                <c:pt idx="1777">
                  <c:v>83.420877514406683</c:v>
                </c:pt>
                <c:pt idx="1778">
                  <c:v>82.620283924843761</c:v>
                </c:pt>
                <c:pt idx="1779">
                  <c:v>83.420877514406683</c:v>
                </c:pt>
                <c:pt idx="1780">
                  <c:v>83.991685631726085</c:v>
                </c:pt>
                <c:pt idx="1781">
                  <c:v>83.991685631726085</c:v>
                </c:pt>
                <c:pt idx="1782">
                  <c:v>83.420877514406683</c:v>
                </c:pt>
                <c:pt idx="1783">
                  <c:v>83.991685631726085</c:v>
                </c:pt>
                <c:pt idx="1784">
                  <c:v>84.249511550396505</c:v>
                </c:pt>
                <c:pt idx="1785">
                  <c:v>84.521981885816473</c:v>
                </c:pt>
                <c:pt idx="1786">
                  <c:v>84.699021178194158</c:v>
                </c:pt>
                <c:pt idx="1787">
                  <c:v>84.168958522850644</c:v>
                </c:pt>
                <c:pt idx="1788">
                  <c:v>83.420877514406683</c:v>
                </c:pt>
                <c:pt idx="1789">
                  <c:v>82.620283924843761</c:v>
                </c:pt>
                <c:pt idx="1790">
                  <c:v>82.245050635869333</c:v>
                </c:pt>
                <c:pt idx="1791">
                  <c:v>82.062602138602259</c:v>
                </c:pt>
                <c:pt idx="1792">
                  <c:v>81.823889125633386</c:v>
                </c:pt>
                <c:pt idx="1793">
                  <c:v>81.487843718510732</c:v>
                </c:pt>
                <c:pt idx="1794">
                  <c:v>81.823889125633386</c:v>
                </c:pt>
                <c:pt idx="1795">
                  <c:v>81.823889125633386</c:v>
                </c:pt>
                <c:pt idx="1796">
                  <c:v>82.062602138602259</c:v>
                </c:pt>
                <c:pt idx="1797">
                  <c:v>82.062602138602259</c:v>
                </c:pt>
                <c:pt idx="1798">
                  <c:v>82.062602138602259</c:v>
                </c:pt>
                <c:pt idx="1799">
                  <c:v>82.062602138602259</c:v>
                </c:pt>
                <c:pt idx="1800">
                  <c:v>82.245050635869333</c:v>
                </c:pt>
                <c:pt idx="1801">
                  <c:v>82.062602138602259</c:v>
                </c:pt>
                <c:pt idx="1802">
                  <c:v>82.245050635869333</c:v>
                </c:pt>
                <c:pt idx="1803">
                  <c:v>82.245050635869333</c:v>
                </c:pt>
                <c:pt idx="1804">
                  <c:v>82.245050635869333</c:v>
                </c:pt>
                <c:pt idx="1805">
                  <c:v>82.245050635869333</c:v>
                </c:pt>
                <c:pt idx="1806">
                  <c:v>82.620283924843761</c:v>
                </c:pt>
                <c:pt idx="1807">
                  <c:v>82.620283924843761</c:v>
                </c:pt>
                <c:pt idx="1808">
                  <c:v>82.620283924843761</c:v>
                </c:pt>
                <c:pt idx="1809">
                  <c:v>82.245050635869333</c:v>
                </c:pt>
                <c:pt idx="1810">
                  <c:v>82.245050635869333</c:v>
                </c:pt>
                <c:pt idx="1811">
                  <c:v>84.906008881298703</c:v>
                </c:pt>
                <c:pt idx="1812">
                  <c:v>84.521981885816473</c:v>
                </c:pt>
                <c:pt idx="1813">
                  <c:v>84.521981885816473</c:v>
                </c:pt>
                <c:pt idx="1814">
                  <c:v>84.521981885816473</c:v>
                </c:pt>
                <c:pt idx="1815">
                  <c:v>84.521981885816473</c:v>
                </c:pt>
                <c:pt idx="1816">
                  <c:v>84.521981885816473</c:v>
                </c:pt>
                <c:pt idx="1817">
                  <c:v>84.426784441522528</c:v>
                </c:pt>
                <c:pt idx="1818">
                  <c:v>84.426784441522528</c:v>
                </c:pt>
                <c:pt idx="1819">
                  <c:v>84.246182739270722</c:v>
                </c:pt>
                <c:pt idx="1820">
                  <c:v>83.498101730826619</c:v>
                </c:pt>
                <c:pt idx="1821">
                  <c:v>83.420877514406683</c:v>
                </c:pt>
                <c:pt idx="1822">
                  <c:v>82.620283924843761</c:v>
                </c:pt>
                <c:pt idx="1823">
                  <c:v>82.620283924843761</c:v>
                </c:pt>
                <c:pt idx="1824">
                  <c:v>83.420877514406683</c:v>
                </c:pt>
                <c:pt idx="1825">
                  <c:v>83.420877514406683</c:v>
                </c:pt>
                <c:pt idx="1826">
                  <c:v>83.420877514406683</c:v>
                </c:pt>
                <c:pt idx="1827">
                  <c:v>82.620283924843761</c:v>
                </c:pt>
                <c:pt idx="1828">
                  <c:v>83.420877514406683</c:v>
                </c:pt>
                <c:pt idx="1829">
                  <c:v>84.168958522850644</c:v>
                </c:pt>
                <c:pt idx="1830">
                  <c:v>84.168958522850644</c:v>
                </c:pt>
                <c:pt idx="1831">
                  <c:v>84.168958522850644</c:v>
                </c:pt>
                <c:pt idx="1832">
                  <c:v>84.426784441522528</c:v>
                </c:pt>
                <c:pt idx="1833">
                  <c:v>85.473104519724259</c:v>
                </c:pt>
                <c:pt idx="1834">
                  <c:v>85.473104519724259</c:v>
                </c:pt>
                <c:pt idx="1835">
                  <c:v>85.473104519724259</c:v>
                </c:pt>
                <c:pt idx="1836">
                  <c:v>85.473104519724259</c:v>
                </c:pt>
                <c:pt idx="1837">
                  <c:v>85.473104519724259</c:v>
                </c:pt>
                <c:pt idx="1838">
                  <c:v>85.356736916135105</c:v>
                </c:pt>
                <c:pt idx="1839">
                  <c:v>85.031110754843766</c:v>
                </c:pt>
                <c:pt idx="1840">
                  <c:v>85.356736916135105</c:v>
                </c:pt>
                <c:pt idx="1841">
                  <c:v>85.356736916135105</c:v>
                </c:pt>
                <c:pt idx="1842">
                  <c:v>85.473104519724259</c:v>
                </c:pt>
                <c:pt idx="1843">
                  <c:v>85.473104519724259</c:v>
                </c:pt>
                <c:pt idx="1844">
                  <c:v>85.356736916135105</c:v>
                </c:pt>
                <c:pt idx="1845">
                  <c:v>85.356736916135105</c:v>
                </c:pt>
                <c:pt idx="1846">
                  <c:v>85.356736916135105</c:v>
                </c:pt>
                <c:pt idx="1847">
                  <c:v>85.356736916135105</c:v>
                </c:pt>
                <c:pt idx="1848">
                  <c:v>85.356736916135105</c:v>
                </c:pt>
                <c:pt idx="1849">
                  <c:v>85.356736916135105</c:v>
                </c:pt>
                <c:pt idx="1850">
                  <c:v>85.356736916135105</c:v>
                </c:pt>
                <c:pt idx="1851">
                  <c:v>85.473104519724259</c:v>
                </c:pt>
                <c:pt idx="1852">
                  <c:v>85.356736916135105</c:v>
                </c:pt>
                <c:pt idx="1853">
                  <c:v>85.031110754843766</c:v>
                </c:pt>
                <c:pt idx="1854">
                  <c:v>84.696016570359049</c:v>
                </c:pt>
                <c:pt idx="1855">
                  <c:v>84.521981885816473</c:v>
                </c:pt>
                <c:pt idx="1856">
                  <c:v>84.521981885816473</c:v>
                </c:pt>
                <c:pt idx="1857">
                  <c:v>84.696016570359049</c:v>
                </c:pt>
                <c:pt idx="1858">
                  <c:v>84.521981885816473</c:v>
                </c:pt>
                <c:pt idx="1859">
                  <c:v>84.521981885816473</c:v>
                </c:pt>
                <c:pt idx="1860">
                  <c:v>84.696016570359049</c:v>
                </c:pt>
                <c:pt idx="1861">
                  <c:v>85.031110754843766</c:v>
                </c:pt>
                <c:pt idx="1862">
                  <c:v>85.356736916135105</c:v>
                </c:pt>
                <c:pt idx="1863">
                  <c:v>85.031110754843766</c:v>
                </c:pt>
                <c:pt idx="1864">
                  <c:v>85.031110754843766</c:v>
                </c:pt>
                <c:pt idx="1865">
                  <c:v>85.031110754843766</c:v>
                </c:pt>
                <c:pt idx="1866">
                  <c:v>85.031110754843766</c:v>
                </c:pt>
                <c:pt idx="1867">
                  <c:v>85.031110754843766</c:v>
                </c:pt>
                <c:pt idx="1868">
                  <c:v>85.031110754843766</c:v>
                </c:pt>
                <c:pt idx="1869">
                  <c:v>85.031110754843766</c:v>
                </c:pt>
                <c:pt idx="1870">
                  <c:v>85.356736916135105</c:v>
                </c:pt>
                <c:pt idx="1871">
                  <c:v>85.473104519724259</c:v>
                </c:pt>
                <c:pt idx="1872">
                  <c:v>84.246182739270722</c:v>
                </c:pt>
                <c:pt idx="1873">
                  <c:v>84.411616100527695</c:v>
                </c:pt>
                <c:pt idx="1874">
                  <c:v>84.411616100527695</c:v>
                </c:pt>
                <c:pt idx="1875">
                  <c:v>84.411616100527695</c:v>
                </c:pt>
                <c:pt idx="1876">
                  <c:v>84.457880733823643</c:v>
                </c:pt>
                <c:pt idx="1877">
                  <c:v>84.411616100527695</c:v>
                </c:pt>
                <c:pt idx="1878">
                  <c:v>84.411616100527695</c:v>
                </c:pt>
                <c:pt idx="1879">
                  <c:v>84.411616100527695</c:v>
                </c:pt>
                <c:pt idx="1880">
                  <c:v>84.411616100527695</c:v>
                </c:pt>
                <c:pt idx="1881">
                  <c:v>84.411616100527695</c:v>
                </c:pt>
                <c:pt idx="1882">
                  <c:v>84.457880733823643</c:v>
                </c:pt>
                <c:pt idx="1883">
                  <c:v>84.457880733823643</c:v>
                </c:pt>
                <c:pt idx="1884">
                  <c:v>84.521981885816473</c:v>
                </c:pt>
                <c:pt idx="1885">
                  <c:v>84.696016570359049</c:v>
                </c:pt>
                <c:pt idx="1886">
                  <c:v>85.031110754843766</c:v>
                </c:pt>
                <c:pt idx="1887">
                  <c:v>85.356736916135105</c:v>
                </c:pt>
                <c:pt idx="1888">
                  <c:v>85.473104519724259</c:v>
                </c:pt>
                <c:pt idx="1889">
                  <c:v>84.521981885816473</c:v>
                </c:pt>
                <c:pt idx="1890">
                  <c:v>84.521981885816473</c:v>
                </c:pt>
                <c:pt idx="1891">
                  <c:v>84.457880733823643</c:v>
                </c:pt>
                <c:pt idx="1892">
                  <c:v>84.457880733823643</c:v>
                </c:pt>
                <c:pt idx="1893">
                  <c:v>84.411616100527695</c:v>
                </c:pt>
                <c:pt idx="1894">
                  <c:v>84.246182739270722</c:v>
                </c:pt>
                <c:pt idx="1895">
                  <c:v>83.617206881850294</c:v>
                </c:pt>
                <c:pt idx="1896">
                  <c:v>83.003462942361608</c:v>
                </c:pt>
                <c:pt idx="1897">
                  <c:v>82.620283924843761</c:v>
                </c:pt>
                <c:pt idx="1898">
                  <c:v>82.249268303576798</c:v>
                </c:pt>
                <c:pt idx="1899">
                  <c:v>82.066819806309809</c:v>
                </c:pt>
                <c:pt idx="1900">
                  <c:v>82.066819806309809</c:v>
                </c:pt>
                <c:pt idx="1901">
                  <c:v>82.249268303576798</c:v>
                </c:pt>
                <c:pt idx="1902">
                  <c:v>82.620283924843761</c:v>
                </c:pt>
                <c:pt idx="1903">
                  <c:v>83.003462942361608</c:v>
                </c:pt>
                <c:pt idx="1904">
                  <c:v>83.617206881850294</c:v>
                </c:pt>
                <c:pt idx="1905">
                  <c:v>83.617206881850294</c:v>
                </c:pt>
                <c:pt idx="1906">
                  <c:v>84.246182739270722</c:v>
                </c:pt>
                <c:pt idx="1907">
                  <c:v>84.592337888719058</c:v>
                </c:pt>
                <c:pt idx="1908">
                  <c:v>84.521981885816473</c:v>
                </c:pt>
                <c:pt idx="1909">
                  <c:v>84.521981885816473</c:v>
                </c:pt>
                <c:pt idx="1910">
                  <c:v>84.457880733823643</c:v>
                </c:pt>
                <c:pt idx="1911">
                  <c:v>84.457880733823643</c:v>
                </c:pt>
                <c:pt idx="1912">
                  <c:v>84.457880733823643</c:v>
                </c:pt>
                <c:pt idx="1913">
                  <c:v>84.521981885816473</c:v>
                </c:pt>
                <c:pt idx="1914">
                  <c:v>84.521981885816473</c:v>
                </c:pt>
                <c:pt idx="1915">
                  <c:v>84.628452517487659</c:v>
                </c:pt>
                <c:pt idx="1916">
                  <c:v>82.810072806381626</c:v>
                </c:pt>
                <c:pt idx="1917">
                  <c:v>82.810072806381626</c:v>
                </c:pt>
                <c:pt idx="1918">
                  <c:v>82.810072806381626</c:v>
                </c:pt>
                <c:pt idx="1919">
                  <c:v>83.590873544504618</c:v>
                </c:pt>
                <c:pt idx="1920">
                  <c:v>83.590873544504618</c:v>
                </c:pt>
                <c:pt idx="1921">
                  <c:v>84.085512332968904</c:v>
                </c:pt>
                <c:pt idx="1922">
                  <c:v>84.246182739270722</c:v>
                </c:pt>
                <c:pt idx="1923">
                  <c:v>84.246182739270722</c:v>
                </c:pt>
                <c:pt idx="1924">
                  <c:v>84.411616100527695</c:v>
                </c:pt>
                <c:pt idx="1925">
                  <c:v>84.457880733823643</c:v>
                </c:pt>
                <c:pt idx="1926">
                  <c:v>84.521981885816473</c:v>
                </c:pt>
                <c:pt idx="1927">
                  <c:v>84.592337888719058</c:v>
                </c:pt>
                <c:pt idx="1928">
                  <c:v>83.590873544504618</c:v>
                </c:pt>
                <c:pt idx="1929">
                  <c:v>82.810072806381626</c:v>
                </c:pt>
                <c:pt idx="1930">
                  <c:v>82.490603539858327</c:v>
                </c:pt>
                <c:pt idx="1931">
                  <c:v>82.472526108734158</c:v>
                </c:pt>
                <c:pt idx="1932">
                  <c:v>82.472526108734158</c:v>
                </c:pt>
                <c:pt idx="1933">
                  <c:v>82.490603539858327</c:v>
                </c:pt>
                <c:pt idx="1934">
                  <c:v>82.810072806381626</c:v>
                </c:pt>
                <c:pt idx="1935">
                  <c:v>82.810072806381626</c:v>
                </c:pt>
                <c:pt idx="1936">
                  <c:v>82.490603539858327</c:v>
                </c:pt>
                <c:pt idx="1937">
                  <c:v>82.490603539858327</c:v>
                </c:pt>
                <c:pt idx="1938">
                  <c:v>82.490603539858327</c:v>
                </c:pt>
                <c:pt idx="1939">
                  <c:v>82.810072806381626</c:v>
                </c:pt>
                <c:pt idx="1940">
                  <c:v>82.810072806381626</c:v>
                </c:pt>
                <c:pt idx="1941">
                  <c:v>82.810072806381626</c:v>
                </c:pt>
                <c:pt idx="1942">
                  <c:v>82.810072806381626</c:v>
                </c:pt>
                <c:pt idx="1943">
                  <c:v>82.810072806381626</c:v>
                </c:pt>
                <c:pt idx="1944">
                  <c:v>83.590873544504618</c:v>
                </c:pt>
                <c:pt idx="1945">
                  <c:v>83.590873544504618</c:v>
                </c:pt>
                <c:pt idx="1946">
                  <c:v>83.590873544504618</c:v>
                </c:pt>
                <c:pt idx="1947">
                  <c:v>83.590873544504618</c:v>
                </c:pt>
                <c:pt idx="1948">
                  <c:v>83.590873544504618</c:v>
                </c:pt>
                <c:pt idx="1949">
                  <c:v>83.590873544504618</c:v>
                </c:pt>
                <c:pt idx="1950">
                  <c:v>83.590873544504618</c:v>
                </c:pt>
                <c:pt idx="1951">
                  <c:v>83.590873544504618</c:v>
                </c:pt>
                <c:pt idx="1952">
                  <c:v>82.810072806381626</c:v>
                </c:pt>
                <c:pt idx="1953">
                  <c:v>82.810072806381626</c:v>
                </c:pt>
                <c:pt idx="1954">
                  <c:v>82.810072806381626</c:v>
                </c:pt>
                <c:pt idx="1955">
                  <c:v>83.590873544504618</c:v>
                </c:pt>
                <c:pt idx="1956">
                  <c:v>83.590873544504618</c:v>
                </c:pt>
                <c:pt idx="1957">
                  <c:v>84.085512332968904</c:v>
                </c:pt>
                <c:pt idx="1958">
                  <c:v>84.085512332968904</c:v>
                </c:pt>
                <c:pt idx="1959">
                  <c:v>84.246182739270722</c:v>
                </c:pt>
                <c:pt idx="1960">
                  <c:v>84.085512332968904</c:v>
                </c:pt>
                <c:pt idx="1961">
                  <c:v>84.085512332968904</c:v>
                </c:pt>
                <c:pt idx="1962">
                  <c:v>82.810072806381626</c:v>
                </c:pt>
                <c:pt idx="1963">
                  <c:v>82.490603539858327</c:v>
                </c:pt>
                <c:pt idx="1964">
                  <c:v>82.490603539858327</c:v>
                </c:pt>
                <c:pt idx="1965">
                  <c:v>82.490603539858327</c:v>
                </c:pt>
                <c:pt idx="1966">
                  <c:v>82.490603539858327</c:v>
                </c:pt>
                <c:pt idx="1967">
                  <c:v>82.810072806381626</c:v>
                </c:pt>
                <c:pt idx="1968">
                  <c:v>82.810072806381626</c:v>
                </c:pt>
                <c:pt idx="1969">
                  <c:v>83.590873544504618</c:v>
                </c:pt>
                <c:pt idx="1970">
                  <c:v>83.590873544504618</c:v>
                </c:pt>
                <c:pt idx="1971">
                  <c:v>84.085512332968904</c:v>
                </c:pt>
                <c:pt idx="1972">
                  <c:v>83.590873544504618</c:v>
                </c:pt>
                <c:pt idx="1973">
                  <c:v>84.085512332968904</c:v>
                </c:pt>
                <c:pt idx="1974">
                  <c:v>84.411616100527695</c:v>
                </c:pt>
                <c:pt idx="1975">
                  <c:v>84.246182739270722</c:v>
                </c:pt>
                <c:pt idx="1976">
                  <c:v>84.085512332968904</c:v>
                </c:pt>
                <c:pt idx="1977">
                  <c:v>84.085512332968904</c:v>
                </c:pt>
                <c:pt idx="1978">
                  <c:v>84.085512332968904</c:v>
                </c:pt>
                <c:pt idx="1979">
                  <c:v>84.085512332968904</c:v>
                </c:pt>
                <c:pt idx="1980">
                  <c:v>83.590873544504618</c:v>
                </c:pt>
                <c:pt idx="1981">
                  <c:v>84.085512332968904</c:v>
                </c:pt>
                <c:pt idx="1982">
                  <c:v>84.246182739270722</c:v>
                </c:pt>
                <c:pt idx="1983">
                  <c:v>84.085512332968904</c:v>
                </c:pt>
                <c:pt idx="1984">
                  <c:v>84.085512332968904</c:v>
                </c:pt>
                <c:pt idx="1985">
                  <c:v>84.085512332968904</c:v>
                </c:pt>
                <c:pt idx="1986">
                  <c:v>83.590873544504618</c:v>
                </c:pt>
                <c:pt idx="1987">
                  <c:v>83.590873544504618</c:v>
                </c:pt>
                <c:pt idx="1988">
                  <c:v>83.590873544504618</c:v>
                </c:pt>
                <c:pt idx="1989">
                  <c:v>84.809731921020742</c:v>
                </c:pt>
                <c:pt idx="1990">
                  <c:v>84.765584912809658</c:v>
                </c:pt>
                <c:pt idx="1991">
                  <c:v>84.709407382822548</c:v>
                </c:pt>
                <c:pt idx="1992">
                  <c:v>84.709407382822548</c:v>
                </c:pt>
                <c:pt idx="1993">
                  <c:v>84.709407382822548</c:v>
                </c:pt>
                <c:pt idx="1994">
                  <c:v>84.649875709394479</c:v>
                </c:pt>
                <c:pt idx="1995">
                  <c:v>84.528236736726015</c:v>
                </c:pt>
                <c:pt idx="1996">
                  <c:v>84.528236736726015</c:v>
                </c:pt>
                <c:pt idx="1997">
                  <c:v>84.411616100527695</c:v>
                </c:pt>
                <c:pt idx="1998">
                  <c:v>84.411616100527695</c:v>
                </c:pt>
                <c:pt idx="1999">
                  <c:v>84.411616100527695</c:v>
                </c:pt>
                <c:pt idx="2000">
                  <c:v>84.411616100527695</c:v>
                </c:pt>
                <c:pt idx="2001">
                  <c:v>84.411616100527695</c:v>
                </c:pt>
                <c:pt idx="2002">
                  <c:v>84.411616100527695</c:v>
                </c:pt>
                <c:pt idx="2003">
                  <c:v>84.411616100527695</c:v>
                </c:pt>
                <c:pt idx="2004">
                  <c:v>84.528236736726015</c:v>
                </c:pt>
                <c:pt idx="2005">
                  <c:v>84.528236736726015</c:v>
                </c:pt>
                <c:pt idx="2006">
                  <c:v>84.709407382822548</c:v>
                </c:pt>
                <c:pt idx="2007">
                  <c:v>84.709407382822548</c:v>
                </c:pt>
                <c:pt idx="2008">
                  <c:v>84.709407382822548</c:v>
                </c:pt>
                <c:pt idx="2009">
                  <c:v>84.649875709394479</c:v>
                </c:pt>
                <c:pt idx="2010">
                  <c:v>84.649875709394479</c:v>
                </c:pt>
                <c:pt idx="2011">
                  <c:v>84.649875709394479</c:v>
                </c:pt>
                <c:pt idx="2012">
                  <c:v>84.709407382822548</c:v>
                </c:pt>
                <c:pt idx="2013">
                  <c:v>84.709407382822548</c:v>
                </c:pt>
                <c:pt idx="2014">
                  <c:v>84.649875709394479</c:v>
                </c:pt>
                <c:pt idx="2015">
                  <c:v>84.649875709394479</c:v>
                </c:pt>
                <c:pt idx="2016">
                  <c:v>84.649875709394479</c:v>
                </c:pt>
                <c:pt idx="2017">
                  <c:v>84.709407382822548</c:v>
                </c:pt>
                <c:pt idx="2018">
                  <c:v>84.765584912809658</c:v>
                </c:pt>
                <c:pt idx="2019">
                  <c:v>84.809731921020742</c:v>
                </c:pt>
                <c:pt idx="2020">
                  <c:v>84.809731921020742</c:v>
                </c:pt>
                <c:pt idx="2021">
                  <c:v>85.002595285062526</c:v>
                </c:pt>
                <c:pt idx="2022">
                  <c:v>84.765584912809658</c:v>
                </c:pt>
                <c:pt idx="2023">
                  <c:v>84.709407382822548</c:v>
                </c:pt>
                <c:pt idx="2024">
                  <c:v>84.649875709394479</c:v>
                </c:pt>
                <c:pt idx="2025">
                  <c:v>84.649875709394479</c:v>
                </c:pt>
                <c:pt idx="2026">
                  <c:v>84.649875709394479</c:v>
                </c:pt>
                <c:pt idx="2027">
                  <c:v>84.528236736726015</c:v>
                </c:pt>
                <c:pt idx="2028">
                  <c:v>84.649875709394479</c:v>
                </c:pt>
                <c:pt idx="2029">
                  <c:v>84.709407382822548</c:v>
                </c:pt>
                <c:pt idx="2030">
                  <c:v>84.709407382822548</c:v>
                </c:pt>
                <c:pt idx="2031">
                  <c:v>84.709407382822548</c:v>
                </c:pt>
                <c:pt idx="2032">
                  <c:v>84.709407382822548</c:v>
                </c:pt>
                <c:pt idx="2033">
                  <c:v>84.250945694226687</c:v>
                </c:pt>
                <c:pt idx="2034">
                  <c:v>84.250945694226687</c:v>
                </c:pt>
                <c:pt idx="2035">
                  <c:v>84.250945694226687</c:v>
                </c:pt>
                <c:pt idx="2036">
                  <c:v>83.972499258401058</c:v>
                </c:pt>
                <c:pt idx="2037">
                  <c:v>83.845361929815937</c:v>
                </c:pt>
                <c:pt idx="2038">
                  <c:v>83.518090416988642</c:v>
                </c:pt>
                <c:pt idx="2039">
                  <c:v>83.518090416988642</c:v>
                </c:pt>
                <c:pt idx="2040">
                  <c:v>83.845361929815937</c:v>
                </c:pt>
                <c:pt idx="2041">
                  <c:v>83.972499258401058</c:v>
                </c:pt>
                <c:pt idx="2042">
                  <c:v>83.972499258401058</c:v>
                </c:pt>
                <c:pt idx="2043">
                  <c:v>84.250945694226687</c:v>
                </c:pt>
                <c:pt idx="2044">
                  <c:v>84.250945694226687</c:v>
                </c:pt>
                <c:pt idx="2045">
                  <c:v>84.528236736726015</c:v>
                </c:pt>
                <c:pt idx="2046">
                  <c:v>84.528236736726015</c:v>
                </c:pt>
                <c:pt idx="2047">
                  <c:v>84.649875709394479</c:v>
                </c:pt>
                <c:pt idx="2048">
                  <c:v>84.709407382822548</c:v>
                </c:pt>
                <c:pt idx="2049">
                  <c:v>84.709407382822548</c:v>
                </c:pt>
                <c:pt idx="2050">
                  <c:v>84.765584912809658</c:v>
                </c:pt>
                <c:pt idx="2051">
                  <c:v>84.765584912809658</c:v>
                </c:pt>
                <c:pt idx="2052">
                  <c:v>84.765584912809658</c:v>
                </c:pt>
                <c:pt idx="2053">
                  <c:v>84.765584912809658</c:v>
                </c:pt>
                <c:pt idx="2054">
                  <c:v>84.809731921020742</c:v>
                </c:pt>
                <c:pt idx="2055">
                  <c:v>83.972499258401058</c:v>
                </c:pt>
                <c:pt idx="2056">
                  <c:v>83.845361929815937</c:v>
                </c:pt>
                <c:pt idx="2057">
                  <c:v>83.518090416988642</c:v>
                </c:pt>
                <c:pt idx="2058">
                  <c:v>83.187761424423371</c:v>
                </c:pt>
                <c:pt idx="2059">
                  <c:v>83.187761424423371</c:v>
                </c:pt>
                <c:pt idx="2060">
                  <c:v>82.872107737413657</c:v>
                </c:pt>
                <c:pt idx="2061">
                  <c:v>83.187761424423371</c:v>
                </c:pt>
                <c:pt idx="2062">
                  <c:v>83.187761424423371</c:v>
                </c:pt>
                <c:pt idx="2063">
                  <c:v>83.518090416988642</c:v>
                </c:pt>
                <c:pt idx="2064">
                  <c:v>83.845361929815937</c:v>
                </c:pt>
                <c:pt idx="2065">
                  <c:v>83.972499258401058</c:v>
                </c:pt>
                <c:pt idx="2066">
                  <c:v>83.845361929815937</c:v>
                </c:pt>
                <c:pt idx="2067">
                  <c:v>83.972499258401058</c:v>
                </c:pt>
                <c:pt idx="2068">
                  <c:v>83.972499258401058</c:v>
                </c:pt>
                <c:pt idx="2069">
                  <c:v>83.972499258401058</c:v>
                </c:pt>
                <c:pt idx="2070">
                  <c:v>83.845361929815937</c:v>
                </c:pt>
                <c:pt idx="2071">
                  <c:v>83.845361929815937</c:v>
                </c:pt>
                <c:pt idx="2072">
                  <c:v>83.845361929815937</c:v>
                </c:pt>
                <c:pt idx="2073">
                  <c:v>83.845361929815937</c:v>
                </c:pt>
                <c:pt idx="2074">
                  <c:v>83.845361929815937</c:v>
                </c:pt>
                <c:pt idx="2075">
                  <c:v>83.972499258401058</c:v>
                </c:pt>
                <c:pt idx="2076">
                  <c:v>84.250945694226687</c:v>
                </c:pt>
                <c:pt idx="2077">
                  <c:v>84.528236736726015</c:v>
                </c:pt>
                <c:pt idx="2078">
                  <c:v>84.528236736726015</c:v>
                </c:pt>
                <c:pt idx="2079">
                  <c:v>84.591035353411385</c:v>
                </c:pt>
                <c:pt idx="2080">
                  <c:v>84.591035353411385</c:v>
                </c:pt>
                <c:pt idx="2081">
                  <c:v>84.591035353411385</c:v>
                </c:pt>
                <c:pt idx="2082">
                  <c:v>84.591035353411385</c:v>
                </c:pt>
                <c:pt idx="2083">
                  <c:v>84.324886317670646</c:v>
                </c:pt>
                <c:pt idx="2084">
                  <c:v>84.070321002383139</c:v>
                </c:pt>
                <c:pt idx="2085">
                  <c:v>83.972499258401058</c:v>
                </c:pt>
                <c:pt idx="2086">
                  <c:v>83.845361929815937</c:v>
                </c:pt>
                <c:pt idx="2087">
                  <c:v>83.518090416988642</c:v>
                </c:pt>
                <c:pt idx="2088">
                  <c:v>83.187761424423371</c:v>
                </c:pt>
                <c:pt idx="2089">
                  <c:v>83.187761424423371</c:v>
                </c:pt>
                <c:pt idx="2090">
                  <c:v>83.518090416988642</c:v>
                </c:pt>
                <c:pt idx="2091">
                  <c:v>83.518090416988642</c:v>
                </c:pt>
                <c:pt idx="2092">
                  <c:v>83.845361929815937</c:v>
                </c:pt>
                <c:pt idx="2093">
                  <c:v>83.972499258401058</c:v>
                </c:pt>
                <c:pt idx="2094">
                  <c:v>84.313744310911588</c:v>
                </c:pt>
                <c:pt idx="2095">
                  <c:v>83.972499258401058</c:v>
                </c:pt>
                <c:pt idx="2096">
                  <c:v>84.313744310911588</c:v>
                </c:pt>
                <c:pt idx="2097">
                  <c:v>83.304140501195164</c:v>
                </c:pt>
                <c:pt idx="2098">
                  <c:v>83.187761424423371</c:v>
                </c:pt>
                <c:pt idx="2099">
                  <c:v>82.872107737413657</c:v>
                </c:pt>
                <c:pt idx="2100">
                  <c:v>83.187761424423371</c:v>
                </c:pt>
                <c:pt idx="2101">
                  <c:v>83.187761424423371</c:v>
                </c:pt>
                <c:pt idx="2102">
                  <c:v>83.304140501195164</c:v>
                </c:pt>
                <c:pt idx="2103">
                  <c:v>83.518090416988642</c:v>
                </c:pt>
                <c:pt idx="2104">
                  <c:v>83.845361929815937</c:v>
                </c:pt>
                <c:pt idx="2105">
                  <c:v>83.845361929815937</c:v>
                </c:pt>
                <c:pt idx="2106">
                  <c:v>83.845361929815937</c:v>
                </c:pt>
                <c:pt idx="2107">
                  <c:v>83.972499258401058</c:v>
                </c:pt>
                <c:pt idx="2108">
                  <c:v>83.972499258401058</c:v>
                </c:pt>
                <c:pt idx="2109">
                  <c:v>84.070321002383139</c:v>
                </c:pt>
                <c:pt idx="2110">
                  <c:v>84.070321002383139</c:v>
                </c:pt>
                <c:pt idx="2111">
                  <c:v>84.324886317670646</c:v>
                </c:pt>
                <c:pt idx="2112">
                  <c:v>84.591035353411385</c:v>
                </c:pt>
                <c:pt idx="2113">
                  <c:v>84.649875709394479</c:v>
                </c:pt>
                <c:pt idx="2114">
                  <c:v>83.845361929815937</c:v>
                </c:pt>
                <c:pt idx="2115">
                  <c:v>83.845361929815937</c:v>
                </c:pt>
                <c:pt idx="2116">
                  <c:v>83.590954422659152</c:v>
                </c:pt>
                <c:pt idx="2117">
                  <c:v>83.590954422659152</c:v>
                </c:pt>
                <c:pt idx="2118">
                  <c:v>83.590954422659152</c:v>
                </c:pt>
                <c:pt idx="2119">
                  <c:v>83.304140501195164</c:v>
                </c:pt>
                <c:pt idx="2120">
                  <c:v>83.187761424423371</c:v>
                </c:pt>
                <c:pt idx="2121">
                  <c:v>83.187761424423371</c:v>
                </c:pt>
                <c:pt idx="2122">
                  <c:v>83.187761424423371</c:v>
                </c:pt>
                <c:pt idx="2123">
                  <c:v>83.187761424423371</c:v>
                </c:pt>
                <c:pt idx="2124">
                  <c:v>83.187761424423371</c:v>
                </c:pt>
                <c:pt idx="2125">
                  <c:v>83.187761424423371</c:v>
                </c:pt>
                <c:pt idx="2126">
                  <c:v>83.304140501195164</c:v>
                </c:pt>
                <c:pt idx="2127">
                  <c:v>83.590954422659152</c:v>
                </c:pt>
                <c:pt idx="2128">
                  <c:v>83.304140501195164</c:v>
                </c:pt>
                <c:pt idx="2129">
                  <c:v>83.304140501195164</c:v>
                </c:pt>
                <c:pt idx="2130">
                  <c:v>83.845361929815937</c:v>
                </c:pt>
                <c:pt idx="2131">
                  <c:v>83.751023296507327</c:v>
                </c:pt>
                <c:pt idx="2132">
                  <c:v>83.537073380712997</c:v>
                </c:pt>
                <c:pt idx="2133">
                  <c:v>83.304140501195164</c:v>
                </c:pt>
                <c:pt idx="2134">
                  <c:v>83.304140501195164</c:v>
                </c:pt>
                <c:pt idx="2135">
                  <c:v>83.304140501195164</c:v>
                </c:pt>
                <c:pt idx="2136">
                  <c:v>83.304140501195164</c:v>
                </c:pt>
                <c:pt idx="2137">
                  <c:v>83.187761424423371</c:v>
                </c:pt>
                <c:pt idx="2138">
                  <c:v>83.304140501195164</c:v>
                </c:pt>
                <c:pt idx="2139">
                  <c:v>83.537073380712997</c:v>
                </c:pt>
                <c:pt idx="2140">
                  <c:v>83.751023296507327</c:v>
                </c:pt>
                <c:pt idx="2141">
                  <c:v>83.845361929815937</c:v>
                </c:pt>
                <c:pt idx="2142">
                  <c:v>83.751023296507327</c:v>
                </c:pt>
                <c:pt idx="2143">
                  <c:v>83.537073380712997</c:v>
                </c:pt>
                <c:pt idx="2144">
                  <c:v>83.537073380712997</c:v>
                </c:pt>
                <c:pt idx="2145">
                  <c:v>83.304140501195164</c:v>
                </c:pt>
                <c:pt idx="2146">
                  <c:v>83.537073380712997</c:v>
                </c:pt>
                <c:pt idx="2147">
                  <c:v>83.304140501195164</c:v>
                </c:pt>
                <c:pt idx="2148">
                  <c:v>83.304140501195164</c:v>
                </c:pt>
                <c:pt idx="2149">
                  <c:v>83.304140501195164</c:v>
                </c:pt>
                <c:pt idx="2150">
                  <c:v>83.304140501195164</c:v>
                </c:pt>
                <c:pt idx="2151">
                  <c:v>83.537073380712997</c:v>
                </c:pt>
                <c:pt idx="2152">
                  <c:v>83.751023296507327</c:v>
                </c:pt>
                <c:pt idx="2153">
                  <c:v>83.845361929815937</c:v>
                </c:pt>
                <c:pt idx="2154">
                  <c:v>83.751023296507327</c:v>
                </c:pt>
                <c:pt idx="2155">
                  <c:v>83.845361929815937</c:v>
                </c:pt>
                <c:pt idx="2156">
                  <c:v>83.845361929815937</c:v>
                </c:pt>
                <c:pt idx="2157">
                  <c:v>83.751023296507327</c:v>
                </c:pt>
                <c:pt idx="2158">
                  <c:v>83.751023296507327</c:v>
                </c:pt>
                <c:pt idx="2159">
                  <c:v>83.537073380712997</c:v>
                </c:pt>
                <c:pt idx="2160">
                  <c:v>83.304140501195164</c:v>
                </c:pt>
                <c:pt idx="2161">
                  <c:v>83.304140501195164</c:v>
                </c:pt>
                <c:pt idx="2162">
                  <c:v>83.304140501195164</c:v>
                </c:pt>
                <c:pt idx="2163">
                  <c:v>83.537073380712997</c:v>
                </c:pt>
                <c:pt idx="2164">
                  <c:v>83.751023296507327</c:v>
                </c:pt>
                <c:pt idx="2165">
                  <c:v>84.544216732604212</c:v>
                </c:pt>
                <c:pt idx="2166">
                  <c:v>84.544216732604212</c:v>
                </c:pt>
                <c:pt idx="2167">
                  <c:v>84.300793424076545</c:v>
                </c:pt>
                <c:pt idx="2168">
                  <c:v>83.983641265161225</c:v>
                </c:pt>
                <c:pt idx="2169">
                  <c:v>83.845361929815937</c:v>
                </c:pt>
                <c:pt idx="2170">
                  <c:v>83.751023296507327</c:v>
                </c:pt>
                <c:pt idx="2171">
                  <c:v>83.537073380712997</c:v>
                </c:pt>
                <c:pt idx="2172">
                  <c:v>83.537073380712997</c:v>
                </c:pt>
                <c:pt idx="2173">
                  <c:v>83.751023296507327</c:v>
                </c:pt>
                <c:pt idx="2174">
                  <c:v>83.983641265161225</c:v>
                </c:pt>
                <c:pt idx="2175">
                  <c:v>83.845361929815937</c:v>
                </c:pt>
                <c:pt idx="2176">
                  <c:v>83.751023296507327</c:v>
                </c:pt>
                <c:pt idx="2177">
                  <c:v>83.845361929815937</c:v>
                </c:pt>
                <c:pt idx="2178">
                  <c:v>83.751023296507327</c:v>
                </c:pt>
                <c:pt idx="2179">
                  <c:v>83.537073380712997</c:v>
                </c:pt>
                <c:pt idx="2180">
                  <c:v>83.537073380712997</c:v>
                </c:pt>
                <c:pt idx="2181">
                  <c:v>83.751023296507327</c:v>
                </c:pt>
                <c:pt idx="2182">
                  <c:v>83.751023296507327</c:v>
                </c:pt>
                <c:pt idx="2183">
                  <c:v>83.845361929815937</c:v>
                </c:pt>
                <c:pt idx="2184">
                  <c:v>83.983641265161225</c:v>
                </c:pt>
                <c:pt idx="2185">
                  <c:v>83.983641265161225</c:v>
                </c:pt>
                <c:pt idx="2186">
                  <c:v>84.300793424076545</c:v>
                </c:pt>
                <c:pt idx="2187">
                  <c:v>84.544216732604212</c:v>
                </c:pt>
                <c:pt idx="2188">
                  <c:v>83.398840509745071</c:v>
                </c:pt>
                <c:pt idx="2189">
                  <c:v>83.398840509745071</c:v>
                </c:pt>
                <c:pt idx="2190">
                  <c:v>83.537073380712997</c:v>
                </c:pt>
                <c:pt idx="2191">
                  <c:v>83.537073380712997</c:v>
                </c:pt>
                <c:pt idx="2192">
                  <c:v>83.304140501195164</c:v>
                </c:pt>
                <c:pt idx="2193">
                  <c:v>83.304140501195164</c:v>
                </c:pt>
                <c:pt idx="2194">
                  <c:v>83.537073380712997</c:v>
                </c:pt>
                <c:pt idx="2195">
                  <c:v>83.537073380712997</c:v>
                </c:pt>
                <c:pt idx="2196">
                  <c:v>83.751023296507327</c:v>
                </c:pt>
                <c:pt idx="2197">
                  <c:v>83.751023296507327</c:v>
                </c:pt>
                <c:pt idx="2198">
                  <c:v>83.845361929815937</c:v>
                </c:pt>
                <c:pt idx="2199">
                  <c:v>83.983641265161225</c:v>
                </c:pt>
                <c:pt idx="2200">
                  <c:v>83.398840509745071</c:v>
                </c:pt>
                <c:pt idx="2201">
                  <c:v>83.304140501195164</c:v>
                </c:pt>
                <c:pt idx="2202">
                  <c:v>83.187761424423371</c:v>
                </c:pt>
                <c:pt idx="2203">
                  <c:v>83.000467631697802</c:v>
                </c:pt>
                <c:pt idx="2204">
                  <c:v>82.72832901578937</c:v>
                </c:pt>
                <c:pt idx="2205">
                  <c:v>82.72832901578937</c:v>
                </c:pt>
                <c:pt idx="2206">
                  <c:v>82.72832901578937</c:v>
                </c:pt>
                <c:pt idx="2207">
                  <c:v>83.000467631697802</c:v>
                </c:pt>
                <c:pt idx="2208">
                  <c:v>83.000467631697802</c:v>
                </c:pt>
                <c:pt idx="2209">
                  <c:v>83.187761424423371</c:v>
                </c:pt>
                <c:pt idx="2210">
                  <c:v>83.304140501195164</c:v>
                </c:pt>
                <c:pt idx="2211">
                  <c:v>83.304140501195164</c:v>
                </c:pt>
                <c:pt idx="2212">
                  <c:v>83.304140501195164</c:v>
                </c:pt>
                <c:pt idx="2213">
                  <c:v>83.398840509745071</c:v>
                </c:pt>
                <c:pt idx="2214">
                  <c:v>83.398840509745071</c:v>
                </c:pt>
                <c:pt idx="2215">
                  <c:v>83.398840509745071</c:v>
                </c:pt>
                <c:pt idx="2216">
                  <c:v>83.398840509745071</c:v>
                </c:pt>
                <c:pt idx="2217">
                  <c:v>83.398840509745071</c:v>
                </c:pt>
                <c:pt idx="2218">
                  <c:v>83.398840509745071</c:v>
                </c:pt>
                <c:pt idx="2219">
                  <c:v>83.304140501195164</c:v>
                </c:pt>
                <c:pt idx="2220">
                  <c:v>83.304140501195164</c:v>
                </c:pt>
                <c:pt idx="2221">
                  <c:v>83.398840509745071</c:v>
                </c:pt>
                <c:pt idx="2222">
                  <c:v>83.398840509745071</c:v>
                </c:pt>
                <c:pt idx="2223">
                  <c:v>83.304140501195164</c:v>
                </c:pt>
                <c:pt idx="2224">
                  <c:v>83.304140501195164</c:v>
                </c:pt>
                <c:pt idx="2225">
                  <c:v>83.304140501195164</c:v>
                </c:pt>
                <c:pt idx="2226">
                  <c:v>83.304140501195164</c:v>
                </c:pt>
                <c:pt idx="2227">
                  <c:v>83.398840509745071</c:v>
                </c:pt>
                <c:pt idx="2228">
                  <c:v>83.398840509745071</c:v>
                </c:pt>
                <c:pt idx="2229">
                  <c:v>82.72832901578937</c:v>
                </c:pt>
                <c:pt idx="2230">
                  <c:v>82.575519580208692</c:v>
                </c:pt>
                <c:pt idx="2231">
                  <c:v>82.575519580208692</c:v>
                </c:pt>
                <c:pt idx="2232">
                  <c:v>82.303535545286678</c:v>
                </c:pt>
                <c:pt idx="2233">
                  <c:v>82.575519580208692</c:v>
                </c:pt>
                <c:pt idx="2234">
                  <c:v>82.72832901578937</c:v>
                </c:pt>
                <c:pt idx="2235">
                  <c:v>83.116846708468586</c:v>
                </c:pt>
                <c:pt idx="2236">
                  <c:v>83.000467631697802</c:v>
                </c:pt>
                <c:pt idx="2237">
                  <c:v>83.000467631697802</c:v>
                </c:pt>
                <c:pt idx="2238">
                  <c:v>83.000467631697802</c:v>
                </c:pt>
                <c:pt idx="2239">
                  <c:v>83.000467631697802</c:v>
                </c:pt>
                <c:pt idx="2240">
                  <c:v>83.187761424423371</c:v>
                </c:pt>
                <c:pt idx="2241">
                  <c:v>83.304140501195164</c:v>
                </c:pt>
                <c:pt idx="2242">
                  <c:v>83.398840509745071</c:v>
                </c:pt>
                <c:pt idx="2243">
                  <c:v>83.116846708468586</c:v>
                </c:pt>
                <c:pt idx="2244">
                  <c:v>82.72832901578937</c:v>
                </c:pt>
                <c:pt idx="2245">
                  <c:v>82.575519580208692</c:v>
                </c:pt>
                <c:pt idx="2246">
                  <c:v>82.575519580208692</c:v>
                </c:pt>
                <c:pt idx="2247">
                  <c:v>82.575519580208692</c:v>
                </c:pt>
                <c:pt idx="2248">
                  <c:v>82.575519580208692</c:v>
                </c:pt>
                <c:pt idx="2249">
                  <c:v>82.72832901578937</c:v>
                </c:pt>
                <c:pt idx="2250">
                  <c:v>83.116846708468586</c:v>
                </c:pt>
                <c:pt idx="2251">
                  <c:v>83.116846708468586</c:v>
                </c:pt>
                <c:pt idx="2252">
                  <c:v>83.116846708468586</c:v>
                </c:pt>
                <c:pt idx="2253">
                  <c:v>83.116846708468586</c:v>
                </c:pt>
                <c:pt idx="2254">
                  <c:v>83.398840509745071</c:v>
                </c:pt>
                <c:pt idx="2255">
                  <c:v>83.558909383592919</c:v>
                </c:pt>
                <c:pt idx="2256">
                  <c:v>83.398840509745071</c:v>
                </c:pt>
                <c:pt idx="2257">
                  <c:v>83.398840509745071</c:v>
                </c:pt>
                <c:pt idx="2258">
                  <c:v>83.398840509745071</c:v>
                </c:pt>
                <c:pt idx="2259">
                  <c:v>83.398840509745071</c:v>
                </c:pt>
                <c:pt idx="2260">
                  <c:v>83.398840509745071</c:v>
                </c:pt>
                <c:pt idx="2261">
                  <c:v>83.398840509745071</c:v>
                </c:pt>
                <c:pt idx="2262">
                  <c:v>83.116846708468586</c:v>
                </c:pt>
                <c:pt idx="2263">
                  <c:v>82.703879474491558</c:v>
                </c:pt>
                <c:pt idx="2264">
                  <c:v>83.116846708468586</c:v>
                </c:pt>
                <c:pt idx="2265">
                  <c:v>83.116846708468586</c:v>
                </c:pt>
                <c:pt idx="2266">
                  <c:v>82.703879474491558</c:v>
                </c:pt>
                <c:pt idx="2267">
                  <c:v>82.397300268993163</c:v>
                </c:pt>
                <c:pt idx="2268">
                  <c:v>82.397300268993163</c:v>
                </c:pt>
                <c:pt idx="2269">
                  <c:v>82.703879474491558</c:v>
                </c:pt>
                <c:pt idx="2270">
                  <c:v>82.703879474491558</c:v>
                </c:pt>
                <c:pt idx="2271">
                  <c:v>82.703879474491558</c:v>
                </c:pt>
                <c:pt idx="2272">
                  <c:v>83.116846708468586</c:v>
                </c:pt>
                <c:pt idx="2273">
                  <c:v>83.745620848757596</c:v>
                </c:pt>
                <c:pt idx="2274">
                  <c:v>83.558909383592919</c:v>
                </c:pt>
                <c:pt idx="2275">
                  <c:v>83.558909383592919</c:v>
                </c:pt>
                <c:pt idx="2276">
                  <c:v>83.398840509745071</c:v>
                </c:pt>
                <c:pt idx="2277">
                  <c:v>83.116846708468586</c:v>
                </c:pt>
                <c:pt idx="2278">
                  <c:v>83.116846708468586</c:v>
                </c:pt>
                <c:pt idx="2279">
                  <c:v>83.398840509745071</c:v>
                </c:pt>
                <c:pt idx="2280">
                  <c:v>83.398840509745071</c:v>
                </c:pt>
                <c:pt idx="2281">
                  <c:v>83.398840509745071</c:v>
                </c:pt>
                <c:pt idx="2282">
                  <c:v>83.398840509745071</c:v>
                </c:pt>
                <c:pt idx="2283">
                  <c:v>83.398840509745071</c:v>
                </c:pt>
                <c:pt idx="2284">
                  <c:v>83.398840509745071</c:v>
                </c:pt>
                <c:pt idx="2285">
                  <c:v>83.116846708468586</c:v>
                </c:pt>
                <c:pt idx="2286">
                  <c:v>83.116846708468586</c:v>
                </c:pt>
                <c:pt idx="2287">
                  <c:v>83.116846708468586</c:v>
                </c:pt>
                <c:pt idx="2288">
                  <c:v>83.398840509745071</c:v>
                </c:pt>
                <c:pt idx="2289">
                  <c:v>83.558909383592919</c:v>
                </c:pt>
                <c:pt idx="2290">
                  <c:v>83.398840509745071</c:v>
                </c:pt>
                <c:pt idx="2291">
                  <c:v>83.398840509745071</c:v>
                </c:pt>
                <c:pt idx="2292">
                  <c:v>83.558909383592919</c:v>
                </c:pt>
                <c:pt idx="2293">
                  <c:v>83.558909383592919</c:v>
                </c:pt>
                <c:pt idx="2294">
                  <c:v>83.398840509745071</c:v>
                </c:pt>
                <c:pt idx="2295">
                  <c:v>83.116846708468586</c:v>
                </c:pt>
                <c:pt idx="2296">
                  <c:v>83.116846708468586</c:v>
                </c:pt>
                <c:pt idx="2297">
                  <c:v>83.398840509745071</c:v>
                </c:pt>
                <c:pt idx="2298">
                  <c:v>83.558909383592919</c:v>
                </c:pt>
                <c:pt idx="2299">
                  <c:v>83.745620848757596</c:v>
                </c:pt>
                <c:pt idx="2300">
                  <c:v>83.865995441727733</c:v>
                </c:pt>
                <c:pt idx="2301">
                  <c:v>83.865995441727733</c:v>
                </c:pt>
                <c:pt idx="2302">
                  <c:v>84.232820295765606</c:v>
                </c:pt>
                <c:pt idx="2303">
                  <c:v>84.05453748757391</c:v>
                </c:pt>
                <c:pt idx="2304">
                  <c:v>83.988027721281981</c:v>
                </c:pt>
                <c:pt idx="2305">
                  <c:v>83.865995441727733</c:v>
                </c:pt>
                <c:pt idx="2306">
                  <c:v>83.745620848757596</c:v>
                </c:pt>
                <c:pt idx="2307">
                  <c:v>83.745620848757596</c:v>
                </c:pt>
                <c:pt idx="2308">
                  <c:v>83.745620848757596</c:v>
                </c:pt>
                <c:pt idx="2309">
                  <c:v>83.558909383592919</c:v>
                </c:pt>
                <c:pt idx="2310">
                  <c:v>83.745620848757596</c:v>
                </c:pt>
                <c:pt idx="2311">
                  <c:v>83.558909383592919</c:v>
                </c:pt>
                <c:pt idx="2312">
                  <c:v>83.558909383592919</c:v>
                </c:pt>
                <c:pt idx="2313">
                  <c:v>85.095355717859078</c:v>
                </c:pt>
                <c:pt idx="2314">
                  <c:v>84.84082367196433</c:v>
                </c:pt>
                <c:pt idx="2315">
                  <c:v>84.638352027886285</c:v>
                </c:pt>
                <c:pt idx="2316">
                  <c:v>84.533689701814396</c:v>
                </c:pt>
                <c:pt idx="2317">
                  <c:v>84.457426728727825</c:v>
                </c:pt>
                <c:pt idx="2318">
                  <c:v>84.265418608510444</c:v>
                </c:pt>
                <c:pt idx="2319">
                  <c:v>84.103509285829716</c:v>
                </c:pt>
                <c:pt idx="2320">
                  <c:v>84.103509285829716</c:v>
                </c:pt>
                <c:pt idx="2321">
                  <c:v>84.265418608510444</c:v>
                </c:pt>
                <c:pt idx="2322">
                  <c:v>84.232820295765606</c:v>
                </c:pt>
                <c:pt idx="2323">
                  <c:v>84.457426728727825</c:v>
                </c:pt>
                <c:pt idx="2324">
                  <c:v>84.457426728727825</c:v>
                </c:pt>
                <c:pt idx="2325">
                  <c:v>85.610612907781388</c:v>
                </c:pt>
                <c:pt idx="2326">
                  <c:v>85.389874848174458</c:v>
                </c:pt>
                <c:pt idx="2327">
                  <c:v>85.095355717859078</c:v>
                </c:pt>
                <c:pt idx="2328">
                  <c:v>84.884766198487384</c:v>
                </c:pt>
                <c:pt idx="2329">
                  <c:v>84.884766198487384</c:v>
                </c:pt>
                <c:pt idx="2330">
                  <c:v>84.84082367196433</c:v>
                </c:pt>
                <c:pt idx="2331">
                  <c:v>84.84082367196433</c:v>
                </c:pt>
                <c:pt idx="2332">
                  <c:v>84.638352027886285</c:v>
                </c:pt>
                <c:pt idx="2333">
                  <c:v>84.638352027886285</c:v>
                </c:pt>
                <c:pt idx="2334">
                  <c:v>84.84082367196433</c:v>
                </c:pt>
                <c:pt idx="2335">
                  <c:v>85.095355717859078</c:v>
                </c:pt>
                <c:pt idx="2336">
                  <c:v>85.389874848174458</c:v>
                </c:pt>
                <c:pt idx="2337">
                  <c:v>85.095355717859078</c:v>
                </c:pt>
                <c:pt idx="2338">
                  <c:v>84.906099426386234</c:v>
                </c:pt>
                <c:pt idx="2339">
                  <c:v>84.906099426386234</c:v>
                </c:pt>
                <c:pt idx="2340">
                  <c:v>84.906099426386234</c:v>
                </c:pt>
                <c:pt idx="2341">
                  <c:v>84.906099426386234</c:v>
                </c:pt>
                <c:pt idx="2342">
                  <c:v>84.906099426386234</c:v>
                </c:pt>
                <c:pt idx="2343">
                  <c:v>85.095355717859078</c:v>
                </c:pt>
                <c:pt idx="2344">
                  <c:v>85.095355717859078</c:v>
                </c:pt>
                <c:pt idx="2345">
                  <c:v>85.389874848174458</c:v>
                </c:pt>
                <c:pt idx="2346">
                  <c:v>85.610612907781388</c:v>
                </c:pt>
                <c:pt idx="2347">
                  <c:v>85.389874848174458</c:v>
                </c:pt>
                <c:pt idx="2348">
                  <c:v>85.095355717859078</c:v>
                </c:pt>
                <c:pt idx="2349">
                  <c:v>84.906099426386234</c:v>
                </c:pt>
                <c:pt idx="2350">
                  <c:v>84.838666772101789</c:v>
                </c:pt>
                <c:pt idx="2351">
                  <c:v>84.838666772101789</c:v>
                </c:pt>
                <c:pt idx="2352">
                  <c:v>84.906099426386234</c:v>
                </c:pt>
                <c:pt idx="2353">
                  <c:v>84.906099426386234</c:v>
                </c:pt>
                <c:pt idx="2354">
                  <c:v>85.095355717859078</c:v>
                </c:pt>
                <c:pt idx="2355">
                  <c:v>85.389874848174458</c:v>
                </c:pt>
                <c:pt idx="2356">
                  <c:v>85.610612907781388</c:v>
                </c:pt>
                <c:pt idx="2357">
                  <c:v>85.610612907781388</c:v>
                </c:pt>
                <c:pt idx="2358">
                  <c:v>85.389874848174458</c:v>
                </c:pt>
                <c:pt idx="2359">
                  <c:v>85.095355717859078</c:v>
                </c:pt>
                <c:pt idx="2360">
                  <c:v>85.095355717859078</c:v>
                </c:pt>
                <c:pt idx="2361">
                  <c:v>85.095355717859078</c:v>
                </c:pt>
                <c:pt idx="2362">
                  <c:v>85.095355717859078</c:v>
                </c:pt>
                <c:pt idx="2363">
                  <c:v>85.095355717859078</c:v>
                </c:pt>
                <c:pt idx="2364">
                  <c:v>84.906099426386234</c:v>
                </c:pt>
                <c:pt idx="2365">
                  <c:v>84.906099426386234</c:v>
                </c:pt>
                <c:pt idx="2366">
                  <c:v>85.095355717859078</c:v>
                </c:pt>
                <c:pt idx="2367">
                  <c:v>85.389874848174458</c:v>
                </c:pt>
                <c:pt idx="2368">
                  <c:v>85.610612907781388</c:v>
                </c:pt>
                <c:pt idx="2369">
                  <c:v>85.705838724461643</c:v>
                </c:pt>
                <c:pt idx="2370">
                  <c:v>85.610612907781388</c:v>
                </c:pt>
                <c:pt idx="2371">
                  <c:v>85.610612907781388</c:v>
                </c:pt>
                <c:pt idx="2372">
                  <c:v>85.610612907781388</c:v>
                </c:pt>
                <c:pt idx="2373">
                  <c:v>85.705838724461643</c:v>
                </c:pt>
                <c:pt idx="2374">
                  <c:v>85.610612907781388</c:v>
                </c:pt>
                <c:pt idx="2375">
                  <c:v>85.389874848174458</c:v>
                </c:pt>
                <c:pt idx="2376">
                  <c:v>85.095355717859078</c:v>
                </c:pt>
                <c:pt idx="2377">
                  <c:v>84.906099426386234</c:v>
                </c:pt>
                <c:pt idx="2378">
                  <c:v>85.095355717859078</c:v>
                </c:pt>
                <c:pt idx="2379">
                  <c:v>85.389874848174458</c:v>
                </c:pt>
                <c:pt idx="2380">
                  <c:v>85.610612907781388</c:v>
                </c:pt>
                <c:pt idx="2381">
                  <c:v>85.610612907781388</c:v>
                </c:pt>
                <c:pt idx="2382">
                  <c:v>85.610612907781388</c:v>
                </c:pt>
                <c:pt idx="2383">
                  <c:v>85.995030976252878</c:v>
                </c:pt>
                <c:pt idx="2384">
                  <c:v>85.995030976252878</c:v>
                </c:pt>
                <c:pt idx="2385">
                  <c:v>85.995030976252878</c:v>
                </c:pt>
                <c:pt idx="2386">
                  <c:v>85.995030976252878</c:v>
                </c:pt>
                <c:pt idx="2387">
                  <c:v>85.995030976252878</c:v>
                </c:pt>
                <c:pt idx="2388">
                  <c:v>85.705838724461643</c:v>
                </c:pt>
                <c:pt idx="2389">
                  <c:v>85.610612907781388</c:v>
                </c:pt>
                <c:pt idx="2390">
                  <c:v>85.610612907781388</c:v>
                </c:pt>
                <c:pt idx="2391">
                  <c:v>85.389874848174458</c:v>
                </c:pt>
                <c:pt idx="2392">
                  <c:v>85.389874848174458</c:v>
                </c:pt>
                <c:pt idx="2393">
                  <c:v>85.610612907781388</c:v>
                </c:pt>
                <c:pt idx="2394">
                  <c:v>85.705838724461643</c:v>
                </c:pt>
                <c:pt idx="2395">
                  <c:v>85.995030976252878</c:v>
                </c:pt>
                <c:pt idx="2396">
                  <c:v>86.362652775727682</c:v>
                </c:pt>
                <c:pt idx="2397">
                  <c:v>86.258717015728507</c:v>
                </c:pt>
                <c:pt idx="2398">
                  <c:v>85.995030976252878</c:v>
                </c:pt>
                <c:pt idx="2399">
                  <c:v>85.705838724461643</c:v>
                </c:pt>
                <c:pt idx="2400">
                  <c:v>85.705838724461643</c:v>
                </c:pt>
                <c:pt idx="2401">
                  <c:v>85.995030976252878</c:v>
                </c:pt>
                <c:pt idx="2402">
                  <c:v>85.995030976252878</c:v>
                </c:pt>
                <c:pt idx="2403">
                  <c:v>85.995030976252878</c:v>
                </c:pt>
                <c:pt idx="2404">
                  <c:v>85.995030976252878</c:v>
                </c:pt>
                <c:pt idx="2405">
                  <c:v>85.995030976252878</c:v>
                </c:pt>
                <c:pt idx="2406">
                  <c:v>85.995030976252878</c:v>
                </c:pt>
                <c:pt idx="2407">
                  <c:v>85.995030976252878</c:v>
                </c:pt>
                <c:pt idx="2408">
                  <c:v>86.739835933693996</c:v>
                </c:pt>
                <c:pt idx="2409">
                  <c:v>86.5970929511045</c:v>
                </c:pt>
                <c:pt idx="2410">
                  <c:v>86.5970929511045</c:v>
                </c:pt>
                <c:pt idx="2411">
                  <c:v>86.5970929511045</c:v>
                </c:pt>
                <c:pt idx="2412">
                  <c:v>86.5970929511045</c:v>
                </c:pt>
                <c:pt idx="2413">
                  <c:v>86.739835933693996</c:v>
                </c:pt>
                <c:pt idx="2414">
                  <c:v>86.5970929511045</c:v>
                </c:pt>
                <c:pt idx="2415">
                  <c:v>86.5970929511045</c:v>
                </c:pt>
                <c:pt idx="2416">
                  <c:v>86.5970929511045</c:v>
                </c:pt>
                <c:pt idx="2417">
                  <c:v>86.739835933693996</c:v>
                </c:pt>
                <c:pt idx="2418">
                  <c:v>86.739835933693996</c:v>
                </c:pt>
                <c:pt idx="2419">
                  <c:v>86.739835933693996</c:v>
                </c:pt>
                <c:pt idx="2420">
                  <c:v>86.739835933693996</c:v>
                </c:pt>
                <c:pt idx="2421">
                  <c:v>86.5970929511045</c:v>
                </c:pt>
                <c:pt idx="2422">
                  <c:v>86.739835933693996</c:v>
                </c:pt>
                <c:pt idx="2423">
                  <c:v>86.739835933693996</c:v>
                </c:pt>
                <c:pt idx="2424">
                  <c:v>86.787975323834488</c:v>
                </c:pt>
                <c:pt idx="2425">
                  <c:v>86.787975323834488</c:v>
                </c:pt>
                <c:pt idx="2426">
                  <c:v>86.787975323834488</c:v>
                </c:pt>
                <c:pt idx="2427">
                  <c:v>86.739835933693996</c:v>
                </c:pt>
                <c:pt idx="2428">
                  <c:v>86.5970929511045</c:v>
                </c:pt>
                <c:pt idx="2429">
                  <c:v>86.362652775727682</c:v>
                </c:pt>
                <c:pt idx="2430">
                  <c:v>86.5970929511045</c:v>
                </c:pt>
                <c:pt idx="2431">
                  <c:v>86.739835933693996</c:v>
                </c:pt>
                <c:pt idx="2432">
                  <c:v>86.739835933693996</c:v>
                </c:pt>
                <c:pt idx="2433">
                  <c:v>86.739835933693996</c:v>
                </c:pt>
                <c:pt idx="2434">
                  <c:v>86.787975323834488</c:v>
                </c:pt>
                <c:pt idx="2435">
                  <c:v>86.739835933693996</c:v>
                </c:pt>
                <c:pt idx="2436">
                  <c:v>86.5970929511045</c:v>
                </c:pt>
                <c:pt idx="2437">
                  <c:v>86.739835933693996</c:v>
                </c:pt>
                <c:pt idx="2438">
                  <c:v>86.739835933693996</c:v>
                </c:pt>
                <c:pt idx="2439">
                  <c:v>86.739835933693996</c:v>
                </c:pt>
                <c:pt idx="2440">
                  <c:v>86.787975323834488</c:v>
                </c:pt>
                <c:pt idx="2441">
                  <c:v>86.656447817515684</c:v>
                </c:pt>
                <c:pt idx="2442">
                  <c:v>86.525599592150172</c:v>
                </c:pt>
                <c:pt idx="2443">
                  <c:v>86.525599592150172</c:v>
                </c:pt>
                <c:pt idx="2444">
                  <c:v>86.525599592150172</c:v>
                </c:pt>
                <c:pt idx="2445">
                  <c:v>86.656447817515684</c:v>
                </c:pt>
                <c:pt idx="2446">
                  <c:v>86.739835933693996</c:v>
                </c:pt>
                <c:pt idx="2447">
                  <c:v>86.739835933693996</c:v>
                </c:pt>
                <c:pt idx="2448">
                  <c:v>86.787975323834488</c:v>
                </c:pt>
                <c:pt idx="2449">
                  <c:v>86.886084741781858</c:v>
                </c:pt>
                <c:pt idx="2450">
                  <c:v>86.886084741781858</c:v>
                </c:pt>
                <c:pt idx="2451">
                  <c:v>86.886084741781858</c:v>
                </c:pt>
                <c:pt idx="2452">
                  <c:v>86.787975323834488</c:v>
                </c:pt>
                <c:pt idx="2453">
                  <c:v>86.739835933693996</c:v>
                </c:pt>
                <c:pt idx="2454">
                  <c:v>86.656447817515684</c:v>
                </c:pt>
                <c:pt idx="2455">
                  <c:v>86.525599592150172</c:v>
                </c:pt>
                <c:pt idx="2456">
                  <c:v>86.525599592150172</c:v>
                </c:pt>
                <c:pt idx="2457">
                  <c:v>86.656447817515684</c:v>
                </c:pt>
                <c:pt idx="2458">
                  <c:v>86.656447817515684</c:v>
                </c:pt>
                <c:pt idx="2459">
                  <c:v>86.656447817515684</c:v>
                </c:pt>
                <c:pt idx="2460">
                  <c:v>86.739835933693996</c:v>
                </c:pt>
                <c:pt idx="2461">
                  <c:v>86.739835933693996</c:v>
                </c:pt>
                <c:pt idx="2462">
                  <c:v>86.739835933693996</c:v>
                </c:pt>
                <c:pt idx="2463">
                  <c:v>86.656447817515684</c:v>
                </c:pt>
                <c:pt idx="2464">
                  <c:v>87.578211901438578</c:v>
                </c:pt>
                <c:pt idx="2465">
                  <c:v>87.578211901438578</c:v>
                </c:pt>
                <c:pt idx="2466">
                  <c:v>87.131826389898862</c:v>
                </c:pt>
                <c:pt idx="2467">
                  <c:v>87.578211901438578</c:v>
                </c:pt>
                <c:pt idx="2468">
                  <c:v>88.352961127684281</c:v>
                </c:pt>
                <c:pt idx="2469">
                  <c:v>87.578211901438578</c:v>
                </c:pt>
                <c:pt idx="2470">
                  <c:v>87.131826389898862</c:v>
                </c:pt>
                <c:pt idx="2471">
                  <c:v>86.886084741781858</c:v>
                </c:pt>
                <c:pt idx="2472">
                  <c:v>86.886084741781858</c:v>
                </c:pt>
                <c:pt idx="2473">
                  <c:v>87.394335038353589</c:v>
                </c:pt>
                <c:pt idx="2474">
                  <c:v>87.394335038353589</c:v>
                </c:pt>
                <c:pt idx="2475">
                  <c:v>87.394335038353589</c:v>
                </c:pt>
                <c:pt idx="2476">
                  <c:v>87.394335038353589</c:v>
                </c:pt>
                <c:pt idx="2477">
                  <c:v>87.578211901438578</c:v>
                </c:pt>
                <c:pt idx="2478">
                  <c:v>87.578211901438578</c:v>
                </c:pt>
                <c:pt idx="2479">
                  <c:v>87.131826389898862</c:v>
                </c:pt>
                <c:pt idx="2480">
                  <c:v>86.886084741781858</c:v>
                </c:pt>
                <c:pt idx="2481">
                  <c:v>86.886084741781858</c:v>
                </c:pt>
                <c:pt idx="2482">
                  <c:v>86.886084741781858</c:v>
                </c:pt>
                <c:pt idx="2483">
                  <c:v>86.886084741781858</c:v>
                </c:pt>
                <c:pt idx="2484">
                  <c:v>87.131826389898862</c:v>
                </c:pt>
                <c:pt idx="2485">
                  <c:v>87.578211901438578</c:v>
                </c:pt>
                <c:pt idx="2486">
                  <c:v>86.886084741781858</c:v>
                </c:pt>
                <c:pt idx="2487">
                  <c:v>86.886084741781858</c:v>
                </c:pt>
                <c:pt idx="2488">
                  <c:v>86.886084741781858</c:v>
                </c:pt>
                <c:pt idx="2489">
                  <c:v>86.886084741781858</c:v>
                </c:pt>
                <c:pt idx="2490">
                  <c:v>86.886084741781858</c:v>
                </c:pt>
                <c:pt idx="2491">
                  <c:v>87.131826389898862</c:v>
                </c:pt>
                <c:pt idx="2492">
                  <c:v>87.131826389898862</c:v>
                </c:pt>
                <c:pt idx="2493">
                  <c:v>87.131826389898862</c:v>
                </c:pt>
                <c:pt idx="2494">
                  <c:v>87.131826389898862</c:v>
                </c:pt>
                <c:pt idx="2495">
                  <c:v>87.578211901438578</c:v>
                </c:pt>
                <c:pt idx="2496">
                  <c:v>86.886084741781858</c:v>
                </c:pt>
                <c:pt idx="2497">
                  <c:v>86.886084741781858</c:v>
                </c:pt>
                <c:pt idx="2498">
                  <c:v>86.886084741781858</c:v>
                </c:pt>
                <c:pt idx="2499">
                  <c:v>86.886084741781858</c:v>
                </c:pt>
                <c:pt idx="2500">
                  <c:v>86.776080566610318</c:v>
                </c:pt>
                <c:pt idx="2501">
                  <c:v>86.886084741781858</c:v>
                </c:pt>
                <c:pt idx="2502">
                  <c:v>86.462336459945973</c:v>
                </c:pt>
                <c:pt idx="2503">
                  <c:v>86.525599592150172</c:v>
                </c:pt>
                <c:pt idx="2504">
                  <c:v>86.525599592150172</c:v>
                </c:pt>
                <c:pt idx="2505">
                  <c:v>86.656447817515684</c:v>
                </c:pt>
                <c:pt idx="2506">
                  <c:v>86.776080566610318</c:v>
                </c:pt>
                <c:pt idx="2507">
                  <c:v>86.776080566610318</c:v>
                </c:pt>
                <c:pt idx="2508">
                  <c:v>86.886084741781858</c:v>
                </c:pt>
                <c:pt idx="2509">
                  <c:v>86.358400699947595</c:v>
                </c:pt>
                <c:pt idx="2510">
                  <c:v>86.358400699947595</c:v>
                </c:pt>
                <c:pt idx="2511">
                  <c:v>86.462336459945973</c:v>
                </c:pt>
                <c:pt idx="2512">
                  <c:v>86.462336459945973</c:v>
                </c:pt>
                <c:pt idx="2513">
                  <c:v>85.022751263816289</c:v>
                </c:pt>
                <c:pt idx="2514">
                  <c:v>85.022751263816289</c:v>
                </c:pt>
                <c:pt idx="2515">
                  <c:v>84.838666772101789</c:v>
                </c:pt>
                <c:pt idx="2516">
                  <c:v>85.022751263816289</c:v>
                </c:pt>
                <c:pt idx="2517">
                  <c:v>85.219427019326417</c:v>
                </c:pt>
                <c:pt idx="2518">
                  <c:v>85.75586235838027</c:v>
                </c:pt>
                <c:pt idx="2519">
                  <c:v>85.022751263816289</c:v>
                </c:pt>
                <c:pt idx="2520">
                  <c:v>85.022751263816289</c:v>
                </c:pt>
                <c:pt idx="2521">
                  <c:v>85.022751263816289</c:v>
                </c:pt>
                <c:pt idx="2522">
                  <c:v>85.022751263816289</c:v>
                </c:pt>
                <c:pt idx="2523">
                  <c:v>85.022751263816289</c:v>
                </c:pt>
                <c:pt idx="2524">
                  <c:v>85.022751263816289</c:v>
                </c:pt>
                <c:pt idx="2525">
                  <c:v>85.219427019326417</c:v>
                </c:pt>
                <c:pt idx="2526">
                  <c:v>85.219427019326417</c:v>
                </c:pt>
                <c:pt idx="2527">
                  <c:v>85.219427019326417</c:v>
                </c:pt>
                <c:pt idx="2528">
                  <c:v>85.219427019326417</c:v>
                </c:pt>
                <c:pt idx="2529">
                  <c:v>85.219427019326417</c:v>
                </c:pt>
                <c:pt idx="2530">
                  <c:v>84.336716660064553</c:v>
                </c:pt>
                <c:pt idx="2531">
                  <c:v>84.861906470103136</c:v>
                </c:pt>
                <c:pt idx="2532">
                  <c:v>84.699155206286818</c:v>
                </c:pt>
                <c:pt idx="2533">
                  <c:v>84.497561453778275</c:v>
                </c:pt>
                <c:pt idx="2534">
                  <c:v>83.991237994143091</c:v>
                </c:pt>
                <c:pt idx="2535">
                  <c:v>84.497561453778275</c:v>
                </c:pt>
                <c:pt idx="2536">
                  <c:v>84.497561453778275</c:v>
                </c:pt>
                <c:pt idx="2537">
                  <c:v>85.022751263816289</c:v>
                </c:pt>
                <c:pt idx="2538">
                  <c:v>85.022751263816289</c:v>
                </c:pt>
                <c:pt idx="2539">
                  <c:v>84.838666772101789</c:v>
                </c:pt>
                <c:pt idx="2540">
                  <c:v>85.022751263816289</c:v>
                </c:pt>
                <c:pt idx="2541">
                  <c:v>85.022751263816289</c:v>
                </c:pt>
                <c:pt idx="2542">
                  <c:v>86.078031309023174</c:v>
                </c:pt>
                <c:pt idx="2543">
                  <c:v>85.658129117765398</c:v>
                </c:pt>
                <c:pt idx="2544">
                  <c:v>85.219427019326417</c:v>
                </c:pt>
                <c:pt idx="2545">
                  <c:v>84.861906470103136</c:v>
                </c:pt>
                <c:pt idx="2546">
                  <c:v>84.511013603530827</c:v>
                </c:pt>
                <c:pt idx="2547">
                  <c:v>84.309419851021218</c:v>
                </c:pt>
                <c:pt idx="2548">
                  <c:v>84.309419851021218</c:v>
                </c:pt>
                <c:pt idx="2549">
                  <c:v>84.511013603530827</c:v>
                </c:pt>
                <c:pt idx="2550">
                  <c:v>84.511013603530827</c:v>
                </c:pt>
                <c:pt idx="2551">
                  <c:v>84.511013603530827</c:v>
                </c:pt>
                <c:pt idx="2552">
                  <c:v>84.309419851021218</c:v>
                </c:pt>
                <c:pt idx="2553">
                  <c:v>84.336716660064553</c:v>
                </c:pt>
                <c:pt idx="2554">
                  <c:v>84.336716660064553</c:v>
                </c:pt>
                <c:pt idx="2555">
                  <c:v>84.861906470103136</c:v>
                </c:pt>
                <c:pt idx="2556">
                  <c:v>86.078031309023174</c:v>
                </c:pt>
                <c:pt idx="2557">
                  <c:v>85.658129117765398</c:v>
                </c:pt>
                <c:pt idx="2558">
                  <c:v>85.219427019326417</c:v>
                </c:pt>
                <c:pt idx="2559">
                  <c:v>85.219427019326417</c:v>
                </c:pt>
                <c:pt idx="2560">
                  <c:v>85.658129117765398</c:v>
                </c:pt>
                <c:pt idx="2561">
                  <c:v>86.078031309023174</c:v>
                </c:pt>
                <c:pt idx="2562">
                  <c:v>86.078031309023174</c:v>
                </c:pt>
                <c:pt idx="2563">
                  <c:v>86.078031309023174</c:v>
                </c:pt>
                <c:pt idx="2564">
                  <c:v>85.916717704213227</c:v>
                </c:pt>
                <c:pt idx="2565">
                  <c:v>85.511940097467374</c:v>
                </c:pt>
                <c:pt idx="2566">
                  <c:v>85.916717704213227</c:v>
                </c:pt>
                <c:pt idx="2567">
                  <c:v>86.078031309023174</c:v>
                </c:pt>
                <c:pt idx="2568">
                  <c:v>86.275792043844035</c:v>
                </c:pt>
                <c:pt idx="2569">
                  <c:v>86.462336459945973</c:v>
                </c:pt>
                <c:pt idx="2570">
                  <c:v>86.275792043844035</c:v>
                </c:pt>
                <c:pt idx="2571">
                  <c:v>86.078031309023174</c:v>
                </c:pt>
                <c:pt idx="2572">
                  <c:v>85.916717704213227</c:v>
                </c:pt>
                <c:pt idx="2573">
                  <c:v>85.916717704213227</c:v>
                </c:pt>
                <c:pt idx="2574">
                  <c:v>86.078031309023174</c:v>
                </c:pt>
                <c:pt idx="2575">
                  <c:v>86.275792043844035</c:v>
                </c:pt>
                <c:pt idx="2576">
                  <c:v>86.275792043844035</c:v>
                </c:pt>
                <c:pt idx="2577">
                  <c:v>86.078031309023174</c:v>
                </c:pt>
                <c:pt idx="2578">
                  <c:v>86.078031309023174</c:v>
                </c:pt>
                <c:pt idx="2579">
                  <c:v>86.078031309023174</c:v>
                </c:pt>
                <c:pt idx="2580">
                  <c:v>86.275792043844035</c:v>
                </c:pt>
                <c:pt idx="2581">
                  <c:v>86.275792043844035</c:v>
                </c:pt>
                <c:pt idx="2582">
                  <c:v>86.462336459945973</c:v>
                </c:pt>
                <c:pt idx="2583">
                  <c:v>86.275792043844035</c:v>
                </c:pt>
                <c:pt idx="2584">
                  <c:v>86.275792043844035</c:v>
                </c:pt>
                <c:pt idx="2585">
                  <c:v>86.275792043844035</c:v>
                </c:pt>
                <c:pt idx="2586">
                  <c:v>86.078031309023174</c:v>
                </c:pt>
                <c:pt idx="2587">
                  <c:v>86.078031309023174</c:v>
                </c:pt>
                <c:pt idx="2588">
                  <c:v>86.078031309023174</c:v>
                </c:pt>
                <c:pt idx="2589">
                  <c:v>86.078031309023174</c:v>
                </c:pt>
                <c:pt idx="2590">
                  <c:v>85.916717704213227</c:v>
                </c:pt>
                <c:pt idx="2591">
                  <c:v>85.511940097467374</c:v>
                </c:pt>
                <c:pt idx="2592">
                  <c:v>85.916717704213227</c:v>
                </c:pt>
                <c:pt idx="2593">
                  <c:v>85.511940097467374</c:v>
                </c:pt>
                <c:pt idx="2594">
                  <c:v>85.511940097467374</c:v>
                </c:pt>
                <c:pt idx="2595">
                  <c:v>85.916717704213227</c:v>
                </c:pt>
                <c:pt idx="2596">
                  <c:v>86.078031309023174</c:v>
                </c:pt>
                <c:pt idx="2597">
                  <c:v>86.275792043844035</c:v>
                </c:pt>
                <c:pt idx="2598">
                  <c:v>85.916717704213227</c:v>
                </c:pt>
                <c:pt idx="2599">
                  <c:v>85.916717704213227</c:v>
                </c:pt>
                <c:pt idx="2600">
                  <c:v>85.916717704213227</c:v>
                </c:pt>
                <c:pt idx="2601">
                  <c:v>86.078031309023174</c:v>
                </c:pt>
                <c:pt idx="2602">
                  <c:v>85.916717704213227</c:v>
                </c:pt>
                <c:pt idx="2603">
                  <c:v>85.916717704213227</c:v>
                </c:pt>
                <c:pt idx="2604">
                  <c:v>86.078031309023174</c:v>
                </c:pt>
                <c:pt idx="2605">
                  <c:v>86.275792043844035</c:v>
                </c:pt>
                <c:pt idx="2606">
                  <c:v>84.949458427091514</c:v>
                </c:pt>
                <c:pt idx="2607">
                  <c:v>84.949458427091514</c:v>
                </c:pt>
                <c:pt idx="2608">
                  <c:v>84.949458427091514</c:v>
                </c:pt>
                <c:pt idx="2609">
                  <c:v>84.949458427091514</c:v>
                </c:pt>
                <c:pt idx="2610">
                  <c:v>85.18103785006754</c:v>
                </c:pt>
                <c:pt idx="2611">
                  <c:v>85.18103785006754</c:v>
                </c:pt>
                <c:pt idx="2612">
                  <c:v>85.202883422406558</c:v>
                </c:pt>
                <c:pt idx="2613">
                  <c:v>85.23680791410041</c:v>
                </c:pt>
                <c:pt idx="2614">
                  <c:v>85.511940097467374</c:v>
                </c:pt>
                <c:pt idx="2615">
                  <c:v>85.511940097467374</c:v>
                </c:pt>
                <c:pt idx="2616">
                  <c:v>85.511940097467374</c:v>
                </c:pt>
                <c:pt idx="2617">
                  <c:v>85.18103785006754</c:v>
                </c:pt>
                <c:pt idx="2618">
                  <c:v>85.18103785006754</c:v>
                </c:pt>
                <c:pt idx="2619">
                  <c:v>85.18103785006754</c:v>
                </c:pt>
                <c:pt idx="2620">
                  <c:v>85.18103785006754</c:v>
                </c:pt>
                <c:pt idx="2621">
                  <c:v>85.202883422406558</c:v>
                </c:pt>
                <c:pt idx="2622">
                  <c:v>85.18103785006754</c:v>
                </c:pt>
                <c:pt idx="2623">
                  <c:v>85.18103785006754</c:v>
                </c:pt>
                <c:pt idx="2624">
                  <c:v>85.18103785006754</c:v>
                </c:pt>
                <c:pt idx="2625">
                  <c:v>85.18103785006754</c:v>
                </c:pt>
                <c:pt idx="2626">
                  <c:v>84.630327047126258</c:v>
                </c:pt>
                <c:pt idx="2627">
                  <c:v>84.630327047126258</c:v>
                </c:pt>
                <c:pt idx="2628">
                  <c:v>84.630327047126258</c:v>
                </c:pt>
                <c:pt idx="2629">
                  <c:v>84.630327047126258</c:v>
                </c:pt>
                <c:pt idx="2630">
                  <c:v>84.949458427091514</c:v>
                </c:pt>
                <c:pt idx="2631">
                  <c:v>85.18103785006754</c:v>
                </c:pt>
                <c:pt idx="2632">
                  <c:v>85.18103785006754</c:v>
                </c:pt>
                <c:pt idx="2633">
                  <c:v>85.18103785006754</c:v>
                </c:pt>
                <c:pt idx="2634">
                  <c:v>85.18103785006754</c:v>
                </c:pt>
                <c:pt idx="2635">
                  <c:v>85.202883422406558</c:v>
                </c:pt>
                <c:pt idx="2636">
                  <c:v>85.23680791410041</c:v>
                </c:pt>
                <c:pt idx="2637">
                  <c:v>85.202883422406558</c:v>
                </c:pt>
                <c:pt idx="2638">
                  <c:v>85.202883422406558</c:v>
                </c:pt>
                <c:pt idx="2639">
                  <c:v>85.18103785006754</c:v>
                </c:pt>
                <c:pt idx="2640">
                  <c:v>84.949458427091514</c:v>
                </c:pt>
                <c:pt idx="2641">
                  <c:v>84.630327047126258</c:v>
                </c:pt>
                <c:pt idx="2642">
                  <c:v>84.511013603530827</c:v>
                </c:pt>
                <c:pt idx="2643">
                  <c:v>84.511013603530827</c:v>
                </c:pt>
                <c:pt idx="2644">
                  <c:v>84.630327047126258</c:v>
                </c:pt>
                <c:pt idx="2645">
                  <c:v>84.630327047126258</c:v>
                </c:pt>
                <c:pt idx="2646">
                  <c:v>84.630327047126258</c:v>
                </c:pt>
                <c:pt idx="2647">
                  <c:v>84.949458427091514</c:v>
                </c:pt>
                <c:pt idx="2648">
                  <c:v>84.949458427091514</c:v>
                </c:pt>
                <c:pt idx="2649">
                  <c:v>85.23680791410041</c:v>
                </c:pt>
                <c:pt idx="2650">
                  <c:v>85.202883422406558</c:v>
                </c:pt>
                <c:pt idx="2651">
                  <c:v>85.202883422406558</c:v>
                </c:pt>
                <c:pt idx="2652">
                  <c:v>85.202883422406558</c:v>
                </c:pt>
                <c:pt idx="2653">
                  <c:v>85.18103785006754</c:v>
                </c:pt>
                <c:pt idx="2654">
                  <c:v>85.202883422406558</c:v>
                </c:pt>
                <c:pt idx="2655">
                  <c:v>85.202883422406558</c:v>
                </c:pt>
                <c:pt idx="2656">
                  <c:v>85.202883422406558</c:v>
                </c:pt>
                <c:pt idx="2657">
                  <c:v>85.18103785006754</c:v>
                </c:pt>
                <c:pt idx="2658">
                  <c:v>85.202883422406558</c:v>
                </c:pt>
                <c:pt idx="2659">
                  <c:v>85.23680791410041</c:v>
                </c:pt>
                <c:pt idx="2660">
                  <c:v>85.23680791410041</c:v>
                </c:pt>
                <c:pt idx="2661">
                  <c:v>85.23680791410041</c:v>
                </c:pt>
                <c:pt idx="2662">
                  <c:v>85.23680791410041</c:v>
                </c:pt>
                <c:pt idx="2663">
                  <c:v>85.23680791410041</c:v>
                </c:pt>
                <c:pt idx="2664">
                  <c:v>85.23680791410041</c:v>
                </c:pt>
                <c:pt idx="2665">
                  <c:v>85.202883422406558</c:v>
                </c:pt>
                <c:pt idx="2666">
                  <c:v>85.202883422406558</c:v>
                </c:pt>
                <c:pt idx="2667">
                  <c:v>85.202883422406558</c:v>
                </c:pt>
                <c:pt idx="2668">
                  <c:v>85.202883422406558</c:v>
                </c:pt>
                <c:pt idx="2669">
                  <c:v>85.23680791410041</c:v>
                </c:pt>
                <c:pt idx="2670">
                  <c:v>85.194017635574454</c:v>
                </c:pt>
                <c:pt idx="2671">
                  <c:v>85.18103785006754</c:v>
                </c:pt>
                <c:pt idx="2672">
                  <c:v>85.194017635574454</c:v>
                </c:pt>
                <c:pt idx="2673">
                  <c:v>85.194017635574454</c:v>
                </c:pt>
                <c:pt idx="2674">
                  <c:v>85.194017635574454</c:v>
                </c:pt>
                <c:pt idx="2675">
                  <c:v>85.211398530348475</c:v>
                </c:pt>
                <c:pt idx="2676">
                  <c:v>85.211398530348475</c:v>
                </c:pt>
                <c:pt idx="2677">
                  <c:v>85.194017635574454</c:v>
                </c:pt>
                <c:pt idx="2678">
                  <c:v>85.18103785006754</c:v>
                </c:pt>
                <c:pt idx="2679">
                  <c:v>85.18103785006754</c:v>
                </c:pt>
                <c:pt idx="2680">
                  <c:v>85.194017635574454</c:v>
                </c:pt>
                <c:pt idx="2681">
                  <c:v>85.354542425413456</c:v>
                </c:pt>
                <c:pt idx="2682">
                  <c:v>85.273722762617155</c:v>
                </c:pt>
                <c:pt idx="2683">
                  <c:v>85.211398530348475</c:v>
                </c:pt>
                <c:pt idx="2684">
                  <c:v>85.211398530348475</c:v>
                </c:pt>
                <c:pt idx="2685">
                  <c:v>85.194017635574454</c:v>
                </c:pt>
                <c:pt idx="2686">
                  <c:v>85.18103785006754</c:v>
                </c:pt>
                <c:pt idx="2687">
                  <c:v>85.18103785006754</c:v>
                </c:pt>
                <c:pt idx="2688">
                  <c:v>85.18103785006754</c:v>
                </c:pt>
                <c:pt idx="2689">
                  <c:v>85.18103785006754</c:v>
                </c:pt>
                <c:pt idx="2690">
                  <c:v>85.194017635574454</c:v>
                </c:pt>
                <c:pt idx="2691">
                  <c:v>85.211398530348475</c:v>
                </c:pt>
                <c:pt idx="2692">
                  <c:v>85.23680791410041</c:v>
                </c:pt>
                <c:pt idx="2693">
                  <c:v>85.916717704213227</c:v>
                </c:pt>
                <c:pt idx="2694">
                  <c:v>85.733675099903493</c:v>
                </c:pt>
                <c:pt idx="2695">
                  <c:v>85.733675099903493</c:v>
                </c:pt>
                <c:pt idx="2696">
                  <c:v>85.572031320378883</c:v>
                </c:pt>
                <c:pt idx="2697">
                  <c:v>85.414572383819987</c:v>
                </c:pt>
                <c:pt idx="2698">
                  <c:v>85.414572383819987</c:v>
                </c:pt>
                <c:pt idx="2699">
                  <c:v>86.085806582350642</c:v>
                </c:pt>
                <c:pt idx="2700">
                  <c:v>86.070681997839088</c:v>
                </c:pt>
                <c:pt idx="2701">
                  <c:v>85.916717704213227</c:v>
                </c:pt>
                <c:pt idx="2702">
                  <c:v>85.916717704213227</c:v>
                </c:pt>
                <c:pt idx="2703">
                  <c:v>85.733675099903493</c:v>
                </c:pt>
                <c:pt idx="2704">
                  <c:v>85.572031320378883</c:v>
                </c:pt>
                <c:pt idx="2705">
                  <c:v>85.572031320378883</c:v>
                </c:pt>
                <c:pt idx="2706">
                  <c:v>85.572031320378883</c:v>
                </c:pt>
                <c:pt idx="2707">
                  <c:v>85.733675099903493</c:v>
                </c:pt>
                <c:pt idx="2708">
                  <c:v>85.916717704213227</c:v>
                </c:pt>
                <c:pt idx="2709">
                  <c:v>86.189223606068097</c:v>
                </c:pt>
                <c:pt idx="2710">
                  <c:v>86.189223606068097</c:v>
                </c:pt>
                <c:pt idx="2711">
                  <c:v>86.085806582350642</c:v>
                </c:pt>
                <c:pt idx="2712">
                  <c:v>86.085806582350642</c:v>
                </c:pt>
                <c:pt idx="2713">
                  <c:v>86.085806582350642</c:v>
                </c:pt>
                <c:pt idx="2714">
                  <c:v>86.070681997839088</c:v>
                </c:pt>
                <c:pt idx="2715">
                  <c:v>86.085806582350642</c:v>
                </c:pt>
                <c:pt idx="2716">
                  <c:v>86.189223606068097</c:v>
                </c:pt>
                <c:pt idx="2717">
                  <c:v>86.189223606068097</c:v>
                </c:pt>
                <c:pt idx="2718">
                  <c:v>86.720627310676079</c:v>
                </c:pt>
                <c:pt idx="2719">
                  <c:v>86.189223606068097</c:v>
                </c:pt>
                <c:pt idx="2720">
                  <c:v>85.916717704213227</c:v>
                </c:pt>
                <c:pt idx="2721">
                  <c:v>85.733675099903493</c:v>
                </c:pt>
                <c:pt idx="2722">
                  <c:v>85.916717704213227</c:v>
                </c:pt>
                <c:pt idx="2723">
                  <c:v>86.070681997839088</c:v>
                </c:pt>
                <c:pt idx="2724">
                  <c:v>86.085806582350642</c:v>
                </c:pt>
                <c:pt idx="2725">
                  <c:v>86.189223606068097</c:v>
                </c:pt>
                <c:pt idx="2726">
                  <c:v>86.720627310676079</c:v>
                </c:pt>
                <c:pt idx="2727">
                  <c:v>85.733675099903493</c:v>
                </c:pt>
                <c:pt idx="2728">
                  <c:v>85.733675099903493</c:v>
                </c:pt>
                <c:pt idx="2729">
                  <c:v>85.733675099903493</c:v>
                </c:pt>
                <c:pt idx="2730">
                  <c:v>85.733675099903493</c:v>
                </c:pt>
                <c:pt idx="2731">
                  <c:v>85.916717704213227</c:v>
                </c:pt>
                <c:pt idx="2732">
                  <c:v>85.733675099903493</c:v>
                </c:pt>
                <c:pt idx="2733">
                  <c:v>85.572031320378883</c:v>
                </c:pt>
                <c:pt idx="2734">
                  <c:v>85.733675099903493</c:v>
                </c:pt>
                <c:pt idx="2735">
                  <c:v>85.733675099903493</c:v>
                </c:pt>
                <c:pt idx="2736">
                  <c:v>85.733675099903493</c:v>
                </c:pt>
                <c:pt idx="2737">
                  <c:v>85.916717704213227</c:v>
                </c:pt>
                <c:pt idx="2738">
                  <c:v>85.916717704213227</c:v>
                </c:pt>
                <c:pt idx="2739">
                  <c:v>85.733675099903493</c:v>
                </c:pt>
                <c:pt idx="2740">
                  <c:v>85.733675099903493</c:v>
                </c:pt>
                <c:pt idx="2741">
                  <c:v>85.572031320378883</c:v>
                </c:pt>
                <c:pt idx="2742">
                  <c:v>85.733675099903493</c:v>
                </c:pt>
                <c:pt idx="2743">
                  <c:v>85.916717704213227</c:v>
                </c:pt>
                <c:pt idx="2744">
                  <c:v>85.916717704213227</c:v>
                </c:pt>
                <c:pt idx="2745">
                  <c:v>85.733675099903493</c:v>
                </c:pt>
                <c:pt idx="2746">
                  <c:v>85.733675099903493</c:v>
                </c:pt>
                <c:pt idx="2747">
                  <c:v>85.733675099903493</c:v>
                </c:pt>
                <c:pt idx="2748">
                  <c:v>85.916717704213227</c:v>
                </c:pt>
                <c:pt idx="2749">
                  <c:v>85.572031320378883</c:v>
                </c:pt>
                <c:pt idx="2750">
                  <c:v>85.733675099903493</c:v>
                </c:pt>
                <c:pt idx="2751">
                  <c:v>85.733675099903493</c:v>
                </c:pt>
                <c:pt idx="2752">
                  <c:v>85.733675099903493</c:v>
                </c:pt>
                <c:pt idx="2753">
                  <c:v>85.733675099903493</c:v>
                </c:pt>
                <c:pt idx="2754">
                  <c:v>85.414572383819987</c:v>
                </c:pt>
                <c:pt idx="2755">
                  <c:v>85.354542425413456</c:v>
                </c:pt>
                <c:pt idx="2756">
                  <c:v>85.354542425413456</c:v>
                </c:pt>
                <c:pt idx="2757">
                  <c:v>85.354542425413456</c:v>
                </c:pt>
                <c:pt idx="2758">
                  <c:v>85.354542425413456</c:v>
                </c:pt>
                <c:pt idx="2759">
                  <c:v>85.414572383819987</c:v>
                </c:pt>
                <c:pt idx="2760">
                  <c:v>85.572031320378883</c:v>
                </c:pt>
                <c:pt idx="2761">
                  <c:v>85.354542425413456</c:v>
                </c:pt>
                <c:pt idx="2762">
                  <c:v>85.354542425413456</c:v>
                </c:pt>
                <c:pt idx="2763">
                  <c:v>85.354542425413456</c:v>
                </c:pt>
                <c:pt idx="2764">
                  <c:v>85.354542425413456</c:v>
                </c:pt>
                <c:pt idx="2765">
                  <c:v>85.414572383819987</c:v>
                </c:pt>
                <c:pt idx="2766">
                  <c:v>85.512227392291351</c:v>
                </c:pt>
                <c:pt idx="2767">
                  <c:v>85.572031320378883</c:v>
                </c:pt>
                <c:pt idx="2768">
                  <c:v>85.354542425413456</c:v>
                </c:pt>
                <c:pt idx="2769">
                  <c:v>85.354542425413456</c:v>
                </c:pt>
                <c:pt idx="2770">
                  <c:v>85.414572383819987</c:v>
                </c:pt>
                <c:pt idx="2771">
                  <c:v>85.414572383819987</c:v>
                </c:pt>
                <c:pt idx="2772">
                  <c:v>85.414572383819987</c:v>
                </c:pt>
                <c:pt idx="2773">
                  <c:v>85.414572383819987</c:v>
                </c:pt>
                <c:pt idx="2774">
                  <c:v>85.189552958010154</c:v>
                </c:pt>
                <c:pt idx="2775">
                  <c:v>85.211398530348475</c:v>
                </c:pt>
                <c:pt idx="2776">
                  <c:v>85.211398530348475</c:v>
                </c:pt>
                <c:pt idx="2777">
                  <c:v>85.273722762617155</c:v>
                </c:pt>
                <c:pt idx="2778">
                  <c:v>85.354542425413456</c:v>
                </c:pt>
                <c:pt idx="2779">
                  <c:v>85.414572383819987</c:v>
                </c:pt>
                <c:pt idx="2780">
                  <c:v>85.133163384516962</c:v>
                </c:pt>
                <c:pt idx="2781">
                  <c:v>85.133163384516962</c:v>
                </c:pt>
                <c:pt idx="2782">
                  <c:v>85.133163384516962</c:v>
                </c:pt>
                <c:pt idx="2783">
                  <c:v>85.189552958010154</c:v>
                </c:pt>
                <c:pt idx="2784">
                  <c:v>85.211398530348475</c:v>
                </c:pt>
                <c:pt idx="2785">
                  <c:v>85.211398530348475</c:v>
                </c:pt>
                <c:pt idx="2786">
                  <c:v>85.211398530348475</c:v>
                </c:pt>
                <c:pt idx="2787">
                  <c:v>85.133163384516962</c:v>
                </c:pt>
                <c:pt idx="2788">
                  <c:v>85.133163384516962</c:v>
                </c:pt>
                <c:pt idx="2789">
                  <c:v>85.133163384516962</c:v>
                </c:pt>
                <c:pt idx="2790">
                  <c:v>85.211398530348475</c:v>
                </c:pt>
                <c:pt idx="2791">
                  <c:v>85.273722762617155</c:v>
                </c:pt>
                <c:pt idx="2792">
                  <c:v>85.211398530348475</c:v>
                </c:pt>
                <c:pt idx="2793">
                  <c:v>85.211398530348475</c:v>
                </c:pt>
                <c:pt idx="2794">
                  <c:v>85.354542425413456</c:v>
                </c:pt>
                <c:pt idx="2795">
                  <c:v>85.354542425413456</c:v>
                </c:pt>
                <c:pt idx="2796">
                  <c:v>85.354542425413456</c:v>
                </c:pt>
                <c:pt idx="2797">
                  <c:v>85.354542425413456</c:v>
                </c:pt>
                <c:pt idx="2798">
                  <c:v>85.414572383819987</c:v>
                </c:pt>
                <c:pt idx="2799">
                  <c:v>85.354542425413456</c:v>
                </c:pt>
                <c:pt idx="2800">
                  <c:v>85.354542425413456</c:v>
                </c:pt>
                <c:pt idx="2801">
                  <c:v>85.354542425413456</c:v>
                </c:pt>
                <c:pt idx="2802">
                  <c:v>85.414572383819987</c:v>
                </c:pt>
                <c:pt idx="2803">
                  <c:v>85.414572383819987</c:v>
                </c:pt>
                <c:pt idx="2804">
                  <c:v>85.354542425413456</c:v>
                </c:pt>
                <c:pt idx="2805">
                  <c:v>85.354542425413456</c:v>
                </c:pt>
                <c:pt idx="2806">
                  <c:v>85.354542425413456</c:v>
                </c:pt>
                <c:pt idx="2807">
                  <c:v>85.414572383819987</c:v>
                </c:pt>
                <c:pt idx="2808">
                  <c:v>85.414572383819987</c:v>
                </c:pt>
                <c:pt idx="2809">
                  <c:v>85.354542425413456</c:v>
                </c:pt>
                <c:pt idx="2810">
                  <c:v>85.354542425413456</c:v>
                </c:pt>
                <c:pt idx="2811">
                  <c:v>85.354542425413456</c:v>
                </c:pt>
                <c:pt idx="2812">
                  <c:v>85.414572383819987</c:v>
                </c:pt>
                <c:pt idx="2813">
                  <c:v>85.637017587804152</c:v>
                </c:pt>
                <c:pt idx="2814">
                  <c:v>85.637017587804152</c:v>
                </c:pt>
                <c:pt idx="2815">
                  <c:v>85.512227392291351</c:v>
                </c:pt>
                <c:pt idx="2816">
                  <c:v>85.414572383819987</c:v>
                </c:pt>
                <c:pt idx="2817">
                  <c:v>85.512227392291351</c:v>
                </c:pt>
                <c:pt idx="2818">
                  <c:v>85.512227392291351</c:v>
                </c:pt>
                <c:pt idx="2819">
                  <c:v>85.512227392291351</c:v>
                </c:pt>
                <c:pt idx="2820">
                  <c:v>85.637017587804152</c:v>
                </c:pt>
                <c:pt idx="2821">
                  <c:v>85.887639393528872</c:v>
                </c:pt>
                <c:pt idx="2822">
                  <c:v>85.637017587804152</c:v>
                </c:pt>
                <c:pt idx="2823">
                  <c:v>86.181874294883059</c:v>
                </c:pt>
                <c:pt idx="2824">
                  <c:v>85.887639393528872</c:v>
                </c:pt>
                <c:pt idx="2825">
                  <c:v>85.887639393528872</c:v>
                </c:pt>
                <c:pt idx="2826">
                  <c:v>86.639115684428617</c:v>
                </c:pt>
                <c:pt idx="2827">
                  <c:v>86.639115684428617</c:v>
                </c:pt>
                <c:pt idx="2828">
                  <c:v>86.181874294883059</c:v>
                </c:pt>
                <c:pt idx="2829">
                  <c:v>86.181874294883059</c:v>
                </c:pt>
                <c:pt idx="2830">
                  <c:v>86.181874294883059</c:v>
                </c:pt>
                <c:pt idx="2831">
                  <c:v>88.241001177332336</c:v>
                </c:pt>
                <c:pt idx="2832">
                  <c:v>88.048882408069318</c:v>
                </c:pt>
                <c:pt idx="2833">
                  <c:v>88.048882408069318</c:v>
                </c:pt>
                <c:pt idx="2834">
                  <c:v>88.048882408069318</c:v>
                </c:pt>
                <c:pt idx="2835">
                  <c:v>87.504099568415725</c:v>
                </c:pt>
                <c:pt idx="2836">
                  <c:v>87.504099568415725</c:v>
                </c:pt>
                <c:pt idx="2837">
                  <c:v>86.639115684428617</c:v>
                </c:pt>
                <c:pt idx="2838">
                  <c:v>88.41139603982279</c:v>
                </c:pt>
                <c:pt idx="2839">
                  <c:v>88.241001177332336</c:v>
                </c:pt>
                <c:pt idx="2840">
                  <c:v>88.241001177332336</c:v>
                </c:pt>
                <c:pt idx="2841">
                  <c:v>88.241001177332336</c:v>
                </c:pt>
                <c:pt idx="2842">
                  <c:v>88.048882408069318</c:v>
                </c:pt>
                <c:pt idx="2843">
                  <c:v>88.241001177332336</c:v>
                </c:pt>
                <c:pt idx="2844">
                  <c:v>87.96122802813619</c:v>
                </c:pt>
                <c:pt idx="2845">
                  <c:v>88.048882408069318</c:v>
                </c:pt>
                <c:pt idx="2846">
                  <c:v>88.241001177332336</c:v>
                </c:pt>
                <c:pt idx="2847">
                  <c:v>88.41139603982279</c:v>
                </c:pt>
                <c:pt idx="2848">
                  <c:v>88.41139603982279</c:v>
                </c:pt>
                <c:pt idx="2849">
                  <c:v>88.429425505050517</c:v>
                </c:pt>
                <c:pt idx="2850">
                  <c:v>88.048882408069318</c:v>
                </c:pt>
                <c:pt idx="2851">
                  <c:v>88.048882408069318</c:v>
                </c:pt>
                <c:pt idx="2852">
                  <c:v>87.96122802813619</c:v>
                </c:pt>
                <c:pt idx="2853">
                  <c:v>87.96122802813619</c:v>
                </c:pt>
                <c:pt idx="2854">
                  <c:v>88.048882408069318</c:v>
                </c:pt>
                <c:pt idx="2855">
                  <c:v>88.241001177332336</c:v>
                </c:pt>
                <c:pt idx="2856">
                  <c:v>87.450068509977427</c:v>
                </c:pt>
                <c:pt idx="2857">
                  <c:v>87.96122802813619</c:v>
                </c:pt>
                <c:pt idx="2858">
                  <c:v>88.048882408069318</c:v>
                </c:pt>
                <c:pt idx="2859">
                  <c:v>88.048882408069318</c:v>
                </c:pt>
                <c:pt idx="2860">
                  <c:v>88.048882408069318</c:v>
                </c:pt>
                <c:pt idx="2861">
                  <c:v>86.183910396705599</c:v>
                </c:pt>
                <c:pt idx="2862">
                  <c:v>86.080493372988698</c:v>
                </c:pt>
                <c:pt idx="2863">
                  <c:v>86.183910396705599</c:v>
                </c:pt>
                <c:pt idx="2864">
                  <c:v>86.639115684428617</c:v>
                </c:pt>
                <c:pt idx="2865">
                  <c:v>87.361905381329166</c:v>
                </c:pt>
                <c:pt idx="2866">
                  <c:v>87.81903384104902</c:v>
                </c:pt>
                <c:pt idx="2867">
                  <c:v>87.96122802813619</c:v>
                </c:pt>
                <c:pt idx="2868">
                  <c:v>86.183910396705599</c:v>
                </c:pt>
                <c:pt idx="2869">
                  <c:v>86.080493372988698</c:v>
                </c:pt>
                <c:pt idx="2870">
                  <c:v>85.887639393528872</c:v>
                </c:pt>
                <c:pt idx="2871">
                  <c:v>86.080493372988698</c:v>
                </c:pt>
                <c:pt idx="2872">
                  <c:v>86.183910396705599</c:v>
                </c:pt>
                <c:pt idx="2873">
                  <c:v>86.639115684428617</c:v>
                </c:pt>
                <c:pt idx="2874">
                  <c:v>86.639115684428617</c:v>
                </c:pt>
                <c:pt idx="2875">
                  <c:v>87.361905381329166</c:v>
                </c:pt>
                <c:pt idx="2876">
                  <c:v>86.639115684428617</c:v>
                </c:pt>
                <c:pt idx="2877">
                  <c:v>86.639115684428617</c:v>
                </c:pt>
                <c:pt idx="2878">
                  <c:v>86.639115684428617</c:v>
                </c:pt>
                <c:pt idx="2879">
                  <c:v>87.361905381329166</c:v>
                </c:pt>
                <c:pt idx="2880">
                  <c:v>87.361905381329166</c:v>
                </c:pt>
                <c:pt idx="2881">
                  <c:v>87.361905381329166</c:v>
                </c:pt>
                <c:pt idx="2882">
                  <c:v>87.361905381329166</c:v>
                </c:pt>
                <c:pt idx="2883">
                  <c:v>86.639115684428617</c:v>
                </c:pt>
                <c:pt idx="2884">
                  <c:v>86.183910396705599</c:v>
                </c:pt>
                <c:pt idx="2885">
                  <c:v>86.639115684428617</c:v>
                </c:pt>
                <c:pt idx="2886">
                  <c:v>87.758352255252348</c:v>
                </c:pt>
                <c:pt idx="2887">
                  <c:v>87.758352255252348</c:v>
                </c:pt>
                <c:pt idx="2888">
                  <c:v>87.361905381329166</c:v>
                </c:pt>
                <c:pt idx="2889">
                  <c:v>87.758352255252348</c:v>
                </c:pt>
                <c:pt idx="2890">
                  <c:v>87.758352255252348</c:v>
                </c:pt>
                <c:pt idx="2891">
                  <c:v>87.758352255252348</c:v>
                </c:pt>
                <c:pt idx="2892">
                  <c:v>86.800655523261852</c:v>
                </c:pt>
                <c:pt idx="2893">
                  <c:v>87.361905381329166</c:v>
                </c:pt>
                <c:pt idx="2894">
                  <c:v>87.361905381329166</c:v>
                </c:pt>
                <c:pt idx="2895">
                  <c:v>85.829871567263396</c:v>
                </c:pt>
                <c:pt idx="2896">
                  <c:v>86.183910396705599</c:v>
                </c:pt>
                <c:pt idx="2897">
                  <c:v>86.183910396705599</c:v>
                </c:pt>
                <c:pt idx="2898">
                  <c:v>86.44683115743257</c:v>
                </c:pt>
                <c:pt idx="2899">
                  <c:v>85.401632551717967</c:v>
                </c:pt>
                <c:pt idx="2900">
                  <c:v>85.401632551717967</c:v>
                </c:pt>
                <c:pt idx="2901">
                  <c:v>85.401632551717967</c:v>
                </c:pt>
                <c:pt idx="2902">
                  <c:v>85.401632551717967</c:v>
                </c:pt>
                <c:pt idx="2903">
                  <c:v>85.401632551717967</c:v>
                </c:pt>
                <c:pt idx="2904">
                  <c:v>85.829871567263396</c:v>
                </c:pt>
                <c:pt idx="2905">
                  <c:v>85.163936761517007</c:v>
                </c:pt>
                <c:pt idx="2906">
                  <c:v>85.163936761517007</c:v>
                </c:pt>
                <c:pt idx="2907">
                  <c:v>85.401632551717967</c:v>
                </c:pt>
                <c:pt idx="2908">
                  <c:v>85.401632551717967</c:v>
                </c:pt>
                <c:pt idx="2909">
                  <c:v>86.345450235539388</c:v>
                </c:pt>
                <c:pt idx="2910">
                  <c:v>85.829871567263396</c:v>
                </c:pt>
                <c:pt idx="2911">
                  <c:v>85.401632551717967</c:v>
                </c:pt>
                <c:pt idx="2912">
                  <c:v>85.401632551717967</c:v>
                </c:pt>
                <c:pt idx="2913">
                  <c:v>85.401632551717967</c:v>
                </c:pt>
                <c:pt idx="2914">
                  <c:v>85.829871567263396</c:v>
                </c:pt>
                <c:pt idx="2915">
                  <c:v>86.345450235539388</c:v>
                </c:pt>
                <c:pt idx="2916">
                  <c:v>85.829871567263396</c:v>
                </c:pt>
                <c:pt idx="2917">
                  <c:v>86.800655523261852</c:v>
                </c:pt>
                <c:pt idx="2918">
                  <c:v>86.800655523261852</c:v>
                </c:pt>
                <c:pt idx="2919">
                  <c:v>86.800655523261852</c:v>
                </c:pt>
                <c:pt idx="2920">
                  <c:v>86.800655523261852</c:v>
                </c:pt>
                <c:pt idx="2921">
                  <c:v>86.345450235539388</c:v>
                </c:pt>
                <c:pt idx="2922">
                  <c:v>86.345450235539388</c:v>
                </c:pt>
                <c:pt idx="2923">
                  <c:v>86.800655523261852</c:v>
                </c:pt>
                <c:pt idx="2924">
                  <c:v>86.800655523261852</c:v>
                </c:pt>
                <c:pt idx="2925">
                  <c:v>86.800655523261852</c:v>
                </c:pt>
                <c:pt idx="2926">
                  <c:v>86.800655523261852</c:v>
                </c:pt>
                <c:pt idx="2927">
                  <c:v>87.758352255252348</c:v>
                </c:pt>
                <c:pt idx="2928">
                  <c:v>87.361905381329166</c:v>
                </c:pt>
                <c:pt idx="2929">
                  <c:v>87.361905381329166</c:v>
                </c:pt>
                <c:pt idx="2930">
                  <c:v>87.361905381329166</c:v>
                </c:pt>
                <c:pt idx="2931">
                  <c:v>87.758352255252348</c:v>
                </c:pt>
                <c:pt idx="2932">
                  <c:v>87.758352255252348</c:v>
                </c:pt>
                <c:pt idx="2933">
                  <c:v>87.758352255252348</c:v>
                </c:pt>
                <c:pt idx="2934">
                  <c:v>87.807602333778448</c:v>
                </c:pt>
                <c:pt idx="2935">
                  <c:v>87.758352255252348</c:v>
                </c:pt>
                <c:pt idx="2936">
                  <c:v>87.758352255252348</c:v>
                </c:pt>
                <c:pt idx="2937">
                  <c:v>87.807602333778448</c:v>
                </c:pt>
                <c:pt idx="2938">
                  <c:v>87.807602333778448</c:v>
                </c:pt>
                <c:pt idx="2939">
                  <c:v>87.807602333778448</c:v>
                </c:pt>
                <c:pt idx="2940">
                  <c:v>87.758352255252348</c:v>
                </c:pt>
                <c:pt idx="2941">
                  <c:v>87.758352255252348</c:v>
                </c:pt>
                <c:pt idx="2942">
                  <c:v>87.498090865768035</c:v>
                </c:pt>
                <c:pt idx="2943">
                  <c:v>87.758352255252348</c:v>
                </c:pt>
                <c:pt idx="2944">
                  <c:v>87.807602333778448</c:v>
                </c:pt>
                <c:pt idx="2945">
                  <c:v>87.807602333778448</c:v>
                </c:pt>
                <c:pt idx="2946">
                  <c:v>87.807602333778448</c:v>
                </c:pt>
                <c:pt idx="2947">
                  <c:v>87.758352255252348</c:v>
                </c:pt>
                <c:pt idx="2948">
                  <c:v>87.758352255252348</c:v>
                </c:pt>
                <c:pt idx="2949">
                  <c:v>87.758352255252348</c:v>
                </c:pt>
                <c:pt idx="2950">
                  <c:v>87.758352255252348</c:v>
                </c:pt>
                <c:pt idx="2951">
                  <c:v>87.807602333778448</c:v>
                </c:pt>
                <c:pt idx="2952">
                  <c:v>87.807602333778448</c:v>
                </c:pt>
                <c:pt idx="2953">
                  <c:v>87.807602333778448</c:v>
                </c:pt>
                <c:pt idx="2954">
                  <c:v>87.807602333778448</c:v>
                </c:pt>
                <c:pt idx="2955">
                  <c:v>87.758352255252348</c:v>
                </c:pt>
                <c:pt idx="2956">
                  <c:v>87.758352255252348</c:v>
                </c:pt>
                <c:pt idx="2957">
                  <c:v>87.868283919575134</c:v>
                </c:pt>
                <c:pt idx="2958">
                  <c:v>87.868283919575134</c:v>
                </c:pt>
                <c:pt idx="2959">
                  <c:v>87.807602333778448</c:v>
                </c:pt>
                <c:pt idx="2960">
                  <c:v>87.868283919575134</c:v>
                </c:pt>
                <c:pt idx="2961">
                  <c:v>87.868283919575134</c:v>
                </c:pt>
                <c:pt idx="2962">
                  <c:v>87.807602333778448</c:v>
                </c:pt>
                <c:pt idx="2963">
                  <c:v>87.807602333778448</c:v>
                </c:pt>
                <c:pt idx="2964">
                  <c:v>87.868283919575134</c:v>
                </c:pt>
                <c:pt idx="2965">
                  <c:v>87.868283919575134</c:v>
                </c:pt>
                <c:pt idx="2966">
                  <c:v>87.868283919575134</c:v>
                </c:pt>
                <c:pt idx="2967">
                  <c:v>87.994851349630792</c:v>
                </c:pt>
                <c:pt idx="2968">
                  <c:v>87.994851349630792</c:v>
                </c:pt>
                <c:pt idx="2969">
                  <c:v>87.129125534696058</c:v>
                </c:pt>
                <c:pt idx="2970">
                  <c:v>87.129125534696058</c:v>
                </c:pt>
                <c:pt idx="2971">
                  <c:v>87.498090865768035</c:v>
                </c:pt>
                <c:pt idx="2972">
                  <c:v>87.758352255252348</c:v>
                </c:pt>
                <c:pt idx="2973">
                  <c:v>87.807602333778448</c:v>
                </c:pt>
                <c:pt idx="2974">
                  <c:v>87.868283919575134</c:v>
                </c:pt>
                <c:pt idx="2975">
                  <c:v>87.498090865768035</c:v>
                </c:pt>
                <c:pt idx="2976">
                  <c:v>87.129125534696058</c:v>
                </c:pt>
                <c:pt idx="2977">
                  <c:v>87.129125534696058</c:v>
                </c:pt>
                <c:pt idx="2978">
                  <c:v>87.129125534696058</c:v>
                </c:pt>
                <c:pt idx="2979">
                  <c:v>87.129125534696058</c:v>
                </c:pt>
                <c:pt idx="2980">
                  <c:v>87.129125534696058</c:v>
                </c:pt>
                <c:pt idx="2981">
                  <c:v>87.129125534696058</c:v>
                </c:pt>
                <c:pt idx="2982">
                  <c:v>87.129125534696058</c:v>
                </c:pt>
                <c:pt idx="2983">
                  <c:v>87.498090865768035</c:v>
                </c:pt>
                <c:pt idx="2984">
                  <c:v>87.498090865768035</c:v>
                </c:pt>
                <c:pt idx="2985">
                  <c:v>87.758352255252348</c:v>
                </c:pt>
                <c:pt idx="2986">
                  <c:v>87.129125534696058</c:v>
                </c:pt>
                <c:pt idx="2987">
                  <c:v>86.800655523261852</c:v>
                </c:pt>
                <c:pt idx="2988">
                  <c:v>86.800655523261852</c:v>
                </c:pt>
                <c:pt idx="2989">
                  <c:v>87.129125534696058</c:v>
                </c:pt>
                <c:pt idx="2990">
                  <c:v>87.129125534696058</c:v>
                </c:pt>
                <c:pt idx="2991">
                  <c:v>87.498090865768035</c:v>
                </c:pt>
                <c:pt idx="2992">
                  <c:v>87.28064549302232</c:v>
                </c:pt>
                <c:pt idx="2993">
                  <c:v>87.28064549302232</c:v>
                </c:pt>
                <c:pt idx="2994">
                  <c:v>87.28064549302232</c:v>
                </c:pt>
                <c:pt idx="2995">
                  <c:v>86.566788147535917</c:v>
                </c:pt>
                <c:pt idx="2996">
                  <c:v>86.800655523261852</c:v>
                </c:pt>
                <c:pt idx="2997">
                  <c:v>87.129125534696058</c:v>
                </c:pt>
                <c:pt idx="2998">
                  <c:v>87.28064549302232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158400"/>
        <c:axId val="43986304"/>
      </c:lineChart>
      <c:catAx>
        <c:axId val="94111232"/>
        <c:scaling>
          <c:orientation val="minMax"/>
        </c:scaling>
        <c:delete val="0"/>
        <c:axPos val="b"/>
        <c:majorTickMark val="none"/>
        <c:minorTickMark val="none"/>
        <c:tickLblPos val="none"/>
        <c:crossAx val="43985728"/>
        <c:crosses val="autoZero"/>
        <c:auto val="1"/>
        <c:lblAlgn val="ctr"/>
        <c:lblOffset val="100"/>
        <c:noMultiLvlLbl val="0"/>
      </c:catAx>
      <c:valAx>
        <c:axId val="43985728"/>
        <c:scaling>
          <c:orientation val="minMax"/>
          <c:max val="65"/>
          <c:min val="42"/>
        </c:scaling>
        <c:delete val="0"/>
        <c:axPos val="l"/>
        <c:numFmt formatCode="0.0" sourceLinked="1"/>
        <c:majorTickMark val="none"/>
        <c:minorTickMark val="none"/>
        <c:tickLblPos val="none"/>
        <c:crossAx val="94111232"/>
        <c:crosses val="autoZero"/>
        <c:crossBetween val="between"/>
        <c:majorUnit val="2"/>
      </c:valAx>
      <c:catAx>
        <c:axId val="93158400"/>
        <c:scaling>
          <c:orientation val="minMax"/>
        </c:scaling>
        <c:delete val="1"/>
        <c:axPos val="b"/>
        <c:majorTickMark val="out"/>
        <c:minorTickMark val="none"/>
        <c:tickLblPos val="none"/>
        <c:crossAx val="43986304"/>
        <c:crosses val="autoZero"/>
        <c:auto val="1"/>
        <c:lblAlgn val="ctr"/>
        <c:lblOffset val="100"/>
        <c:noMultiLvlLbl val="0"/>
      </c:catAx>
      <c:valAx>
        <c:axId val="43986304"/>
        <c:scaling>
          <c:orientation val="minMax"/>
          <c:max val="90"/>
          <c:min val="68"/>
        </c:scaling>
        <c:delete val="0"/>
        <c:axPos val="r"/>
        <c:numFmt formatCode="0.0" sourceLinked="1"/>
        <c:majorTickMark val="none"/>
        <c:minorTickMark val="none"/>
        <c:tickLblPos val="none"/>
        <c:crossAx val="93158400"/>
        <c:crosses val="max"/>
        <c:crossBetween val="between"/>
        <c:majorUnit val="2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2569593147751606"/>
          <c:y val="0.90287769784172667"/>
          <c:w val="0.63521342592592556"/>
          <c:h val="8.633093525179858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+mn-lt"/>
          <a:ea typeface="Calibri"/>
          <a:cs typeface="Calibri"/>
        </a:defRPr>
      </a:pPr>
      <a:endParaRPr lang="it-IT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5727546296296444"/>
          <c:y val="6.065981335666374E-2"/>
          <c:w val="0.80794884259260036"/>
          <c:h val="0.79534703995333922"/>
        </c:manualLayout>
      </c:layout>
      <c:lineChart>
        <c:grouping val="standard"/>
        <c:varyColors val="0"/>
        <c:ser>
          <c:idx val="0"/>
          <c:order val="0"/>
          <c:tx>
            <c:strRef>
              <c:f>Sheet1!$N$1</c:f>
              <c:strCache>
                <c:ptCount val="1"/>
                <c:pt idx="0">
                  <c:v>VAn per dipendente</c:v>
                </c:pt>
              </c:strCache>
            </c:strRef>
          </c:tx>
          <c:spPr>
            <a:ln>
              <a:solidFill>
                <a:srgbClr val="316297"/>
              </a:solidFill>
            </a:ln>
          </c:spPr>
          <c:marker>
            <c:symbol val="none"/>
          </c:marker>
          <c:trendline>
            <c:spPr>
              <a:ln>
                <a:solidFill>
                  <a:schemeClr val="accent1">
                    <a:lumMod val="75000"/>
                  </a:schemeClr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Sheet1!$N$2:$N$580</c:f>
              <c:numCache>
                <c:formatCode>0.0</c:formatCode>
                <c:ptCount val="579"/>
                <c:pt idx="0">
                  <c:v>52.31811115429435</c:v>
                </c:pt>
                <c:pt idx="1">
                  <c:v>52.684986061329994</c:v>
                </c:pt>
                <c:pt idx="2">
                  <c:v>52.684986061329994</c:v>
                </c:pt>
                <c:pt idx="3">
                  <c:v>52.31811115429435</c:v>
                </c:pt>
                <c:pt idx="4">
                  <c:v>52.022226838388264</c:v>
                </c:pt>
                <c:pt idx="5">
                  <c:v>52.31811115429435</c:v>
                </c:pt>
                <c:pt idx="6">
                  <c:v>52.022226838388264</c:v>
                </c:pt>
                <c:pt idx="7">
                  <c:v>52.022226838388264</c:v>
                </c:pt>
                <c:pt idx="8">
                  <c:v>51.683908045977013</c:v>
                </c:pt>
                <c:pt idx="9">
                  <c:v>51.683908045977013</c:v>
                </c:pt>
                <c:pt idx="10">
                  <c:v>51.683908045977013</c:v>
                </c:pt>
                <c:pt idx="11">
                  <c:v>51.683908045977013</c:v>
                </c:pt>
                <c:pt idx="12">
                  <c:v>51.683908045977013</c:v>
                </c:pt>
                <c:pt idx="13">
                  <c:v>51.683908045977013</c:v>
                </c:pt>
                <c:pt idx="14">
                  <c:v>52.022226838388264</c:v>
                </c:pt>
                <c:pt idx="15">
                  <c:v>52.022226838388264</c:v>
                </c:pt>
                <c:pt idx="16">
                  <c:v>52.022226838388264</c:v>
                </c:pt>
                <c:pt idx="17">
                  <c:v>52.022226838388264</c:v>
                </c:pt>
                <c:pt idx="18">
                  <c:v>52.022226838388264</c:v>
                </c:pt>
                <c:pt idx="19">
                  <c:v>52.022226838388264</c:v>
                </c:pt>
                <c:pt idx="20">
                  <c:v>51.683908045977013</c:v>
                </c:pt>
                <c:pt idx="21">
                  <c:v>51.303448275861975</c:v>
                </c:pt>
                <c:pt idx="22">
                  <c:v>51.683908045977013</c:v>
                </c:pt>
                <c:pt idx="23">
                  <c:v>51.303448275861975</c:v>
                </c:pt>
                <c:pt idx="24">
                  <c:v>51.303448275861975</c:v>
                </c:pt>
                <c:pt idx="25">
                  <c:v>51.303448275861975</c:v>
                </c:pt>
                <c:pt idx="26">
                  <c:v>50.833333333333336</c:v>
                </c:pt>
                <c:pt idx="27">
                  <c:v>50.833333333333336</c:v>
                </c:pt>
                <c:pt idx="28">
                  <c:v>50.833333333333336</c:v>
                </c:pt>
                <c:pt idx="29">
                  <c:v>50.417977528089892</c:v>
                </c:pt>
                <c:pt idx="30">
                  <c:v>50.833333333333336</c:v>
                </c:pt>
                <c:pt idx="31">
                  <c:v>51.303448275861975</c:v>
                </c:pt>
                <c:pt idx="32">
                  <c:v>51.303448275861975</c:v>
                </c:pt>
                <c:pt idx="33">
                  <c:v>50.117977528089888</c:v>
                </c:pt>
                <c:pt idx="34">
                  <c:v>50.117977528089888</c:v>
                </c:pt>
                <c:pt idx="35">
                  <c:v>50.117977528089888</c:v>
                </c:pt>
                <c:pt idx="36">
                  <c:v>50.117977528089888</c:v>
                </c:pt>
                <c:pt idx="37">
                  <c:v>50.833333333333336</c:v>
                </c:pt>
                <c:pt idx="38">
                  <c:v>50.833333333333336</c:v>
                </c:pt>
                <c:pt idx="39">
                  <c:v>50.833333333333336</c:v>
                </c:pt>
                <c:pt idx="40">
                  <c:v>50.833333333333336</c:v>
                </c:pt>
                <c:pt idx="41">
                  <c:v>50.417977528089892</c:v>
                </c:pt>
                <c:pt idx="42">
                  <c:v>50.117977528089888</c:v>
                </c:pt>
                <c:pt idx="43">
                  <c:v>50.417977528089892</c:v>
                </c:pt>
                <c:pt idx="44">
                  <c:v>50.417977528089892</c:v>
                </c:pt>
                <c:pt idx="45">
                  <c:v>50.417977528089892</c:v>
                </c:pt>
                <c:pt idx="46">
                  <c:v>50.417977528089892</c:v>
                </c:pt>
                <c:pt idx="47">
                  <c:v>50.833333333333336</c:v>
                </c:pt>
                <c:pt idx="48">
                  <c:v>50.417977528089892</c:v>
                </c:pt>
                <c:pt idx="49">
                  <c:v>50.417977528089892</c:v>
                </c:pt>
                <c:pt idx="50">
                  <c:v>49.913793103448043</c:v>
                </c:pt>
                <c:pt idx="51">
                  <c:v>49.913793103448043</c:v>
                </c:pt>
                <c:pt idx="52">
                  <c:v>50.117977528089888</c:v>
                </c:pt>
                <c:pt idx="53">
                  <c:v>50.117977528089888</c:v>
                </c:pt>
                <c:pt idx="54">
                  <c:v>50.117977528089888</c:v>
                </c:pt>
                <c:pt idx="55">
                  <c:v>49.913793103448043</c:v>
                </c:pt>
                <c:pt idx="56">
                  <c:v>49.623252562907993</c:v>
                </c:pt>
                <c:pt idx="57">
                  <c:v>49.913793103448043</c:v>
                </c:pt>
                <c:pt idx="58">
                  <c:v>50.117977528089888</c:v>
                </c:pt>
                <c:pt idx="59">
                  <c:v>50.417977528089892</c:v>
                </c:pt>
                <c:pt idx="60">
                  <c:v>50.417977528089892</c:v>
                </c:pt>
                <c:pt idx="61">
                  <c:v>50.117977528089888</c:v>
                </c:pt>
                <c:pt idx="62">
                  <c:v>49.913793103448043</c:v>
                </c:pt>
                <c:pt idx="63">
                  <c:v>50.117977528089888</c:v>
                </c:pt>
                <c:pt idx="64">
                  <c:v>49.913793103448043</c:v>
                </c:pt>
                <c:pt idx="65">
                  <c:v>49.913793103448043</c:v>
                </c:pt>
                <c:pt idx="66">
                  <c:v>49.913793103448043</c:v>
                </c:pt>
                <c:pt idx="67">
                  <c:v>49.623252562907993</c:v>
                </c:pt>
                <c:pt idx="68">
                  <c:v>50.117977528089888</c:v>
                </c:pt>
                <c:pt idx="69">
                  <c:v>50.417977528089892</c:v>
                </c:pt>
                <c:pt idx="70">
                  <c:v>50.417977528089892</c:v>
                </c:pt>
                <c:pt idx="71">
                  <c:v>50.417977528089892</c:v>
                </c:pt>
                <c:pt idx="72">
                  <c:v>50.117977528089888</c:v>
                </c:pt>
                <c:pt idx="73">
                  <c:v>49.913793103448043</c:v>
                </c:pt>
                <c:pt idx="74">
                  <c:v>49.913793103448043</c:v>
                </c:pt>
                <c:pt idx="75">
                  <c:v>50.117977528089888</c:v>
                </c:pt>
                <c:pt idx="76">
                  <c:v>50.117977528089888</c:v>
                </c:pt>
                <c:pt idx="77">
                  <c:v>50.117977528089888</c:v>
                </c:pt>
                <c:pt idx="78">
                  <c:v>49.913793103448043</c:v>
                </c:pt>
                <c:pt idx="79">
                  <c:v>49.913793103448043</c:v>
                </c:pt>
                <c:pt idx="80">
                  <c:v>49.623252562907993</c:v>
                </c:pt>
                <c:pt idx="81">
                  <c:v>49.623252562907993</c:v>
                </c:pt>
                <c:pt idx="82">
                  <c:v>49.623252562907993</c:v>
                </c:pt>
                <c:pt idx="83">
                  <c:v>51.572095140548562</c:v>
                </c:pt>
                <c:pt idx="84">
                  <c:v>51.303448275861975</c:v>
                </c:pt>
                <c:pt idx="85">
                  <c:v>50.833333333333336</c:v>
                </c:pt>
                <c:pt idx="86">
                  <c:v>50.417977528089892</c:v>
                </c:pt>
                <c:pt idx="87">
                  <c:v>50.117977528089888</c:v>
                </c:pt>
                <c:pt idx="88">
                  <c:v>51.303448275861975</c:v>
                </c:pt>
                <c:pt idx="89">
                  <c:v>51.572095140548562</c:v>
                </c:pt>
                <c:pt idx="90">
                  <c:v>51.303448275861975</c:v>
                </c:pt>
                <c:pt idx="91">
                  <c:v>51.572095140548562</c:v>
                </c:pt>
                <c:pt idx="92">
                  <c:v>51.303448275861975</c:v>
                </c:pt>
                <c:pt idx="93">
                  <c:v>51.303448275861975</c:v>
                </c:pt>
                <c:pt idx="94">
                  <c:v>50.833333333333336</c:v>
                </c:pt>
                <c:pt idx="95">
                  <c:v>50.833333333333336</c:v>
                </c:pt>
                <c:pt idx="96">
                  <c:v>50.833333333333336</c:v>
                </c:pt>
                <c:pt idx="97">
                  <c:v>50.833333333333336</c:v>
                </c:pt>
                <c:pt idx="98">
                  <c:v>50.833333333333336</c:v>
                </c:pt>
                <c:pt idx="99">
                  <c:v>50.417977528089892</c:v>
                </c:pt>
                <c:pt idx="100">
                  <c:v>50.417977528089892</c:v>
                </c:pt>
                <c:pt idx="101">
                  <c:v>50.417977528089892</c:v>
                </c:pt>
                <c:pt idx="102">
                  <c:v>50.417977528089892</c:v>
                </c:pt>
                <c:pt idx="103">
                  <c:v>50.146279414882294</c:v>
                </c:pt>
                <c:pt idx="104">
                  <c:v>50.417977528089892</c:v>
                </c:pt>
                <c:pt idx="105">
                  <c:v>50.833333333333336</c:v>
                </c:pt>
                <c:pt idx="106">
                  <c:v>51.303448275861975</c:v>
                </c:pt>
                <c:pt idx="107">
                  <c:v>51.303448275861975</c:v>
                </c:pt>
                <c:pt idx="108">
                  <c:v>51.303448275861975</c:v>
                </c:pt>
                <c:pt idx="109">
                  <c:v>51.303448275861975</c:v>
                </c:pt>
                <c:pt idx="110">
                  <c:v>50.833333333333336</c:v>
                </c:pt>
                <c:pt idx="111">
                  <c:v>50.417977528089892</c:v>
                </c:pt>
                <c:pt idx="112">
                  <c:v>50.417977528089892</c:v>
                </c:pt>
                <c:pt idx="113">
                  <c:v>50.417977528089892</c:v>
                </c:pt>
                <c:pt idx="114">
                  <c:v>50.417977528089892</c:v>
                </c:pt>
                <c:pt idx="115">
                  <c:v>50.417977528089892</c:v>
                </c:pt>
                <c:pt idx="116">
                  <c:v>50.417977528089892</c:v>
                </c:pt>
                <c:pt idx="117">
                  <c:v>50.146279414882294</c:v>
                </c:pt>
                <c:pt idx="118">
                  <c:v>50.037647681184794</c:v>
                </c:pt>
                <c:pt idx="119">
                  <c:v>50.146279414882294</c:v>
                </c:pt>
                <c:pt idx="120">
                  <c:v>50.417977528089892</c:v>
                </c:pt>
                <c:pt idx="121">
                  <c:v>50.417977528089892</c:v>
                </c:pt>
                <c:pt idx="122">
                  <c:v>50.146279414882294</c:v>
                </c:pt>
                <c:pt idx="123">
                  <c:v>50.037647681184794</c:v>
                </c:pt>
                <c:pt idx="124">
                  <c:v>50.146279414882294</c:v>
                </c:pt>
                <c:pt idx="125">
                  <c:v>50.146279414882294</c:v>
                </c:pt>
                <c:pt idx="126">
                  <c:v>50.146279414882294</c:v>
                </c:pt>
                <c:pt idx="127">
                  <c:v>50.037647681184794</c:v>
                </c:pt>
                <c:pt idx="128">
                  <c:v>50.037647681184794</c:v>
                </c:pt>
                <c:pt idx="129">
                  <c:v>49.913793103448043</c:v>
                </c:pt>
                <c:pt idx="130">
                  <c:v>50.009345794392495</c:v>
                </c:pt>
                <c:pt idx="131">
                  <c:v>50.009345794392495</c:v>
                </c:pt>
                <c:pt idx="132">
                  <c:v>50.009345794392495</c:v>
                </c:pt>
                <c:pt idx="133">
                  <c:v>50.009345794392495</c:v>
                </c:pt>
                <c:pt idx="134">
                  <c:v>49.913793103448043</c:v>
                </c:pt>
                <c:pt idx="135">
                  <c:v>50.009345794392495</c:v>
                </c:pt>
                <c:pt idx="136">
                  <c:v>50.009345794392495</c:v>
                </c:pt>
                <c:pt idx="137">
                  <c:v>49.913793103448043</c:v>
                </c:pt>
                <c:pt idx="138">
                  <c:v>49.913793103448043</c:v>
                </c:pt>
                <c:pt idx="139">
                  <c:v>49.589325018341903</c:v>
                </c:pt>
                <c:pt idx="140">
                  <c:v>49.773442226255312</c:v>
                </c:pt>
                <c:pt idx="141">
                  <c:v>49.913793103448043</c:v>
                </c:pt>
                <c:pt idx="142">
                  <c:v>50.009345794392495</c:v>
                </c:pt>
                <c:pt idx="143">
                  <c:v>50.009345794392495</c:v>
                </c:pt>
                <c:pt idx="144">
                  <c:v>49.913793103448043</c:v>
                </c:pt>
                <c:pt idx="145">
                  <c:v>49.773442226255312</c:v>
                </c:pt>
                <c:pt idx="146">
                  <c:v>49.589325018341903</c:v>
                </c:pt>
                <c:pt idx="147">
                  <c:v>49.583787053841007</c:v>
                </c:pt>
                <c:pt idx="148">
                  <c:v>49.535181037700625</c:v>
                </c:pt>
                <c:pt idx="149">
                  <c:v>49.535181037700625</c:v>
                </c:pt>
                <c:pt idx="150">
                  <c:v>49.535181037700625</c:v>
                </c:pt>
                <c:pt idx="151">
                  <c:v>49.266441005802704</c:v>
                </c:pt>
                <c:pt idx="152">
                  <c:v>49.266441005802704</c:v>
                </c:pt>
                <c:pt idx="153">
                  <c:v>49.266441005802704</c:v>
                </c:pt>
                <c:pt idx="154">
                  <c:v>49.399669845928102</c:v>
                </c:pt>
                <c:pt idx="155">
                  <c:v>49.583787053841007</c:v>
                </c:pt>
                <c:pt idx="156">
                  <c:v>49.583787053841007</c:v>
                </c:pt>
                <c:pt idx="157">
                  <c:v>49.583787053841007</c:v>
                </c:pt>
                <c:pt idx="158">
                  <c:v>49.583787053841007</c:v>
                </c:pt>
                <c:pt idx="159">
                  <c:v>49.399669845928102</c:v>
                </c:pt>
                <c:pt idx="160">
                  <c:v>49.399669845928102</c:v>
                </c:pt>
                <c:pt idx="161">
                  <c:v>49.266441005802704</c:v>
                </c:pt>
                <c:pt idx="162">
                  <c:v>49.266441005802704</c:v>
                </c:pt>
                <c:pt idx="163">
                  <c:v>49.266441005802704</c:v>
                </c:pt>
                <c:pt idx="164">
                  <c:v>49.266441005802704</c:v>
                </c:pt>
                <c:pt idx="165">
                  <c:v>48.818106312292294</c:v>
                </c:pt>
                <c:pt idx="166">
                  <c:v>49.019480519480169</c:v>
                </c:pt>
                <c:pt idx="167">
                  <c:v>49.266441005802704</c:v>
                </c:pt>
                <c:pt idx="168">
                  <c:v>49.266441005802704</c:v>
                </c:pt>
                <c:pt idx="169">
                  <c:v>49.266441005802704</c:v>
                </c:pt>
                <c:pt idx="170">
                  <c:v>49.266441005802704</c:v>
                </c:pt>
                <c:pt idx="171">
                  <c:v>49.266441005802704</c:v>
                </c:pt>
                <c:pt idx="172">
                  <c:v>49.266441005802704</c:v>
                </c:pt>
                <c:pt idx="173">
                  <c:v>47.739775668680011</c:v>
                </c:pt>
                <c:pt idx="174">
                  <c:v>47.739775668680011</c:v>
                </c:pt>
                <c:pt idx="175">
                  <c:v>47.739775668680011</c:v>
                </c:pt>
                <c:pt idx="176">
                  <c:v>47.739775668680011</c:v>
                </c:pt>
                <c:pt idx="177">
                  <c:v>48.397731605032142</c:v>
                </c:pt>
                <c:pt idx="178">
                  <c:v>48.813534883720934</c:v>
                </c:pt>
                <c:pt idx="179">
                  <c:v>48.813534883720934</c:v>
                </c:pt>
                <c:pt idx="180">
                  <c:v>48.813534883720934</c:v>
                </c:pt>
                <c:pt idx="181">
                  <c:v>47.739775668680011</c:v>
                </c:pt>
                <c:pt idx="182">
                  <c:v>47.739775668680011</c:v>
                </c:pt>
                <c:pt idx="183">
                  <c:v>48.43219672131147</c:v>
                </c:pt>
                <c:pt idx="184">
                  <c:v>48.813534883720934</c:v>
                </c:pt>
                <c:pt idx="185">
                  <c:v>48.397731605032142</c:v>
                </c:pt>
                <c:pt idx="186">
                  <c:v>47.739775668680011</c:v>
                </c:pt>
                <c:pt idx="187">
                  <c:v>47.456298048492002</c:v>
                </c:pt>
                <c:pt idx="188">
                  <c:v>47.456298048492002</c:v>
                </c:pt>
                <c:pt idx="189">
                  <c:v>47.456298048492002</c:v>
                </c:pt>
                <c:pt idx="190">
                  <c:v>46.615593964858668</c:v>
                </c:pt>
                <c:pt idx="191">
                  <c:v>46.939712963837223</c:v>
                </c:pt>
                <c:pt idx="192">
                  <c:v>46.997135933025319</c:v>
                </c:pt>
                <c:pt idx="193">
                  <c:v>47.244326944260862</c:v>
                </c:pt>
                <c:pt idx="194">
                  <c:v>47.244326944260862</c:v>
                </c:pt>
                <c:pt idx="195">
                  <c:v>47.244326944260862</c:v>
                </c:pt>
                <c:pt idx="196">
                  <c:v>47.456298048492002</c:v>
                </c:pt>
                <c:pt idx="197">
                  <c:v>46.518219356708201</c:v>
                </c:pt>
                <c:pt idx="198">
                  <c:v>46.939712963837223</c:v>
                </c:pt>
                <c:pt idx="199">
                  <c:v>46.939712963837223</c:v>
                </c:pt>
                <c:pt idx="200">
                  <c:v>46.518219356708201</c:v>
                </c:pt>
                <c:pt idx="201">
                  <c:v>46.615593964858668</c:v>
                </c:pt>
                <c:pt idx="202">
                  <c:v>46.615593964858668</c:v>
                </c:pt>
                <c:pt idx="203">
                  <c:v>46.209443573667244</c:v>
                </c:pt>
                <c:pt idx="204">
                  <c:v>46.209443573667244</c:v>
                </c:pt>
                <c:pt idx="205">
                  <c:v>44.866686856450393</c:v>
                </c:pt>
                <c:pt idx="206">
                  <c:v>44.866686856450393</c:v>
                </c:pt>
                <c:pt idx="207">
                  <c:v>45.279675370501344</c:v>
                </c:pt>
                <c:pt idx="208">
                  <c:v>45.858786776336203</c:v>
                </c:pt>
                <c:pt idx="209">
                  <c:v>46.503795676788471</c:v>
                </c:pt>
                <c:pt idx="210">
                  <c:v>46.909946067979426</c:v>
                </c:pt>
                <c:pt idx="211">
                  <c:v>46.909946067979426</c:v>
                </c:pt>
                <c:pt idx="212">
                  <c:v>46.503795676788471</c:v>
                </c:pt>
                <c:pt idx="213">
                  <c:v>46.503795676788471</c:v>
                </c:pt>
                <c:pt idx="214">
                  <c:v>44.422685317347025</c:v>
                </c:pt>
                <c:pt idx="215">
                  <c:v>44.422685317347025</c:v>
                </c:pt>
                <c:pt idx="216">
                  <c:v>44.582552490022557</c:v>
                </c:pt>
                <c:pt idx="217">
                  <c:v>44.582552490022557</c:v>
                </c:pt>
                <c:pt idx="218">
                  <c:v>44.737802995213826</c:v>
                </c:pt>
                <c:pt idx="219">
                  <c:v>44.422685317347025</c:v>
                </c:pt>
                <c:pt idx="220">
                  <c:v>44.582552490022557</c:v>
                </c:pt>
                <c:pt idx="221">
                  <c:v>44.422685317347025</c:v>
                </c:pt>
                <c:pt idx="222">
                  <c:v>43.896193185666874</c:v>
                </c:pt>
                <c:pt idx="223">
                  <c:v>44.219703574542244</c:v>
                </c:pt>
                <c:pt idx="224">
                  <c:v>44.219703574542244</c:v>
                </c:pt>
                <c:pt idx="225">
                  <c:v>44.422685317347025</c:v>
                </c:pt>
                <c:pt idx="226">
                  <c:v>44.219703574542244</c:v>
                </c:pt>
                <c:pt idx="227">
                  <c:v>44.219703574542244</c:v>
                </c:pt>
                <c:pt idx="228">
                  <c:v>44.219703574542244</c:v>
                </c:pt>
                <c:pt idx="229">
                  <c:v>44.219703574542244</c:v>
                </c:pt>
                <c:pt idx="230">
                  <c:v>44.219703574542244</c:v>
                </c:pt>
                <c:pt idx="231">
                  <c:v>44.582552490022557</c:v>
                </c:pt>
                <c:pt idx="232">
                  <c:v>44.737802995213826</c:v>
                </c:pt>
                <c:pt idx="233">
                  <c:v>44.582552490022557</c:v>
                </c:pt>
                <c:pt idx="234">
                  <c:v>44.266044805867814</c:v>
                </c:pt>
                <c:pt idx="235">
                  <c:v>44.422685317347025</c:v>
                </c:pt>
                <c:pt idx="236">
                  <c:v>44.422685317347025</c:v>
                </c:pt>
                <c:pt idx="237">
                  <c:v>44.422685317347025</c:v>
                </c:pt>
                <c:pt idx="238">
                  <c:v>44.219703574542244</c:v>
                </c:pt>
                <c:pt idx="239">
                  <c:v>43.896193185666874</c:v>
                </c:pt>
                <c:pt idx="240">
                  <c:v>43.700428077492994</c:v>
                </c:pt>
                <c:pt idx="241">
                  <c:v>43.700428077492994</c:v>
                </c:pt>
                <c:pt idx="242">
                  <c:v>43.896193185666874</c:v>
                </c:pt>
                <c:pt idx="243">
                  <c:v>44.266044805867814</c:v>
                </c:pt>
                <c:pt idx="244">
                  <c:v>43.658998746590228</c:v>
                </c:pt>
                <c:pt idx="245">
                  <c:v>43.658998746590228</c:v>
                </c:pt>
                <c:pt idx="246">
                  <c:v>43.658998746590228</c:v>
                </c:pt>
                <c:pt idx="247">
                  <c:v>43.231786255336367</c:v>
                </c:pt>
                <c:pt idx="248">
                  <c:v>43.231786255336367</c:v>
                </c:pt>
                <c:pt idx="249">
                  <c:v>43.498414804984378</c:v>
                </c:pt>
                <c:pt idx="250">
                  <c:v>43.498414804984378</c:v>
                </c:pt>
                <c:pt idx="251">
                  <c:v>43.104680696661795</c:v>
                </c:pt>
                <c:pt idx="252">
                  <c:v>43.231786255336367</c:v>
                </c:pt>
                <c:pt idx="253">
                  <c:v>43.231786255336367</c:v>
                </c:pt>
                <c:pt idx="254">
                  <c:v>43.231786255336367</c:v>
                </c:pt>
                <c:pt idx="255">
                  <c:v>43.104680696661795</c:v>
                </c:pt>
                <c:pt idx="256">
                  <c:v>43.104680696661795</c:v>
                </c:pt>
                <c:pt idx="257">
                  <c:v>42.891551969625056</c:v>
                </c:pt>
                <c:pt idx="258">
                  <c:v>43.075287807430406</c:v>
                </c:pt>
                <c:pt idx="259">
                  <c:v>43.075287807430406</c:v>
                </c:pt>
                <c:pt idx="260">
                  <c:v>42.891551969625056</c:v>
                </c:pt>
                <c:pt idx="261">
                  <c:v>43.075287807430406</c:v>
                </c:pt>
                <c:pt idx="262">
                  <c:v>43.075287807430406</c:v>
                </c:pt>
                <c:pt idx="263">
                  <c:v>43.104680696661795</c:v>
                </c:pt>
                <c:pt idx="264">
                  <c:v>43.104680696661795</c:v>
                </c:pt>
                <c:pt idx="265">
                  <c:v>43.104680696661795</c:v>
                </c:pt>
                <c:pt idx="266">
                  <c:v>43.075287807430406</c:v>
                </c:pt>
                <c:pt idx="267">
                  <c:v>42.891551969625056</c:v>
                </c:pt>
                <c:pt idx="268">
                  <c:v>42.642118863049113</c:v>
                </c:pt>
                <c:pt idx="269">
                  <c:v>42.430221474628198</c:v>
                </c:pt>
                <c:pt idx="270">
                  <c:v>42.508812260536402</c:v>
                </c:pt>
                <c:pt idx="271">
                  <c:v>42.642118863049113</c:v>
                </c:pt>
                <c:pt idx="272">
                  <c:v>42.642118863049113</c:v>
                </c:pt>
                <c:pt idx="273">
                  <c:v>42.642118863049113</c:v>
                </c:pt>
                <c:pt idx="274">
                  <c:v>42.642118863049113</c:v>
                </c:pt>
                <c:pt idx="275">
                  <c:v>42.642118863049113</c:v>
                </c:pt>
                <c:pt idx="276">
                  <c:v>42.508812260536402</c:v>
                </c:pt>
                <c:pt idx="277">
                  <c:v>42.430221474628198</c:v>
                </c:pt>
                <c:pt idx="278">
                  <c:v>42.642118863049113</c:v>
                </c:pt>
                <c:pt idx="279">
                  <c:v>42.642118863049113</c:v>
                </c:pt>
                <c:pt idx="280">
                  <c:v>42.642118863049113</c:v>
                </c:pt>
                <c:pt idx="281">
                  <c:v>42.642118863049113</c:v>
                </c:pt>
                <c:pt idx="282">
                  <c:v>42.803831531131145</c:v>
                </c:pt>
                <c:pt idx="283">
                  <c:v>42.803831531131145</c:v>
                </c:pt>
                <c:pt idx="284">
                  <c:v>42.803831531131145</c:v>
                </c:pt>
                <c:pt idx="285">
                  <c:v>42.642118863049113</c:v>
                </c:pt>
                <c:pt idx="286">
                  <c:v>42.227787420447946</c:v>
                </c:pt>
                <c:pt idx="287">
                  <c:v>42.341388826732064</c:v>
                </c:pt>
                <c:pt idx="288">
                  <c:v>42.430221474628198</c:v>
                </c:pt>
                <c:pt idx="289">
                  <c:v>42.508812260536402</c:v>
                </c:pt>
                <c:pt idx="290">
                  <c:v>42.04094272844273</c:v>
                </c:pt>
                <c:pt idx="291">
                  <c:v>42.227787420447946</c:v>
                </c:pt>
                <c:pt idx="292">
                  <c:v>42.04094272844273</c:v>
                </c:pt>
                <c:pt idx="293">
                  <c:v>41.743818681318594</c:v>
                </c:pt>
                <c:pt idx="294">
                  <c:v>41.743818681318594</c:v>
                </c:pt>
                <c:pt idx="295">
                  <c:v>41.231682378173481</c:v>
                </c:pt>
                <c:pt idx="296">
                  <c:v>41.451038225578102</c:v>
                </c:pt>
                <c:pt idx="297">
                  <c:v>41.451038225578102</c:v>
                </c:pt>
                <c:pt idx="298">
                  <c:v>41.743818681318594</c:v>
                </c:pt>
                <c:pt idx="299">
                  <c:v>41.451038225578102</c:v>
                </c:pt>
                <c:pt idx="300">
                  <c:v>41.231682378173481</c:v>
                </c:pt>
                <c:pt idx="301">
                  <c:v>41.451038225578102</c:v>
                </c:pt>
                <c:pt idx="302">
                  <c:v>41.743818681318594</c:v>
                </c:pt>
                <c:pt idx="303">
                  <c:v>41.743818681318594</c:v>
                </c:pt>
                <c:pt idx="304">
                  <c:v>41.743818681318594</c:v>
                </c:pt>
                <c:pt idx="305">
                  <c:v>41.451038225578102</c:v>
                </c:pt>
                <c:pt idx="306">
                  <c:v>41.231682378173481</c:v>
                </c:pt>
                <c:pt idx="307">
                  <c:v>41.129290876242095</c:v>
                </c:pt>
                <c:pt idx="308">
                  <c:v>42.04094272844273</c:v>
                </c:pt>
                <c:pt idx="309">
                  <c:v>41.743818681318594</c:v>
                </c:pt>
                <c:pt idx="310">
                  <c:v>41.743818681318594</c:v>
                </c:pt>
                <c:pt idx="311">
                  <c:v>41.451038225578102</c:v>
                </c:pt>
                <c:pt idx="312">
                  <c:v>41.451038225578102</c:v>
                </c:pt>
                <c:pt idx="313">
                  <c:v>41.743818681318594</c:v>
                </c:pt>
                <c:pt idx="314">
                  <c:v>42.04094272844273</c:v>
                </c:pt>
                <c:pt idx="315">
                  <c:v>42.227787420447946</c:v>
                </c:pt>
                <c:pt idx="316">
                  <c:v>41.451038225578102</c:v>
                </c:pt>
                <c:pt idx="317">
                  <c:v>41.743818681318594</c:v>
                </c:pt>
                <c:pt idx="318">
                  <c:v>41.961137489677945</c:v>
                </c:pt>
                <c:pt idx="319">
                  <c:v>42.091365932406411</c:v>
                </c:pt>
                <c:pt idx="320">
                  <c:v>41.961137489677945</c:v>
                </c:pt>
                <c:pt idx="321">
                  <c:v>41.743818681318594</c:v>
                </c:pt>
                <c:pt idx="322">
                  <c:v>41.451038225578102</c:v>
                </c:pt>
                <c:pt idx="323">
                  <c:v>41.080733598033646</c:v>
                </c:pt>
                <c:pt idx="324">
                  <c:v>41.080733598033646</c:v>
                </c:pt>
                <c:pt idx="325">
                  <c:v>41.080733598033646</c:v>
                </c:pt>
                <c:pt idx="326">
                  <c:v>41.231682378173481</c:v>
                </c:pt>
                <c:pt idx="327">
                  <c:v>41.451038225578102</c:v>
                </c:pt>
                <c:pt idx="328">
                  <c:v>41.451038225578102</c:v>
                </c:pt>
                <c:pt idx="329">
                  <c:v>41.080733598033646</c:v>
                </c:pt>
                <c:pt idx="330">
                  <c:v>41.080733598033646</c:v>
                </c:pt>
                <c:pt idx="331">
                  <c:v>41.080733598033646</c:v>
                </c:pt>
                <c:pt idx="332">
                  <c:v>41.080733598033646</c:v>
                </c:pt>
                <c:pt idx="333">
                  <c:v>41.080733598033646</c:v>
                </c:pt>
                <c:pt idx="334">
                  <c:v>40.68841405508072</c:v>
                </c:pt>
                <c:pt idx="335">
                  <c:v>40.947043432757724</c:v>
                </c:pt>
                <c:pt idx="336">
                  <c:v>40.947043432757724</c:v>
                </c:pt>
                <c:pt idx="337">
                  <c:v>41.004825185888294</c:v>
                </c:pt>
                <c:pt idx="338">
                  <c:v>41.080733598033646</c:v>
                </c:pt>
                <c:pt idx="339">
                  <c:v>41.080733598033646</c:v>
                </c:pt>
                <c:pt idx="340">
                  <c:v>40.256119625372499</c:v>
                </c:pt>
                <c:pt idx="341">
                  <c:v>40.256119625372499</c:v>
                </c:pt>
                <c:pt idx="342">
                  <c:v>40.256119625372499</c:v>
                </c:pt>
                <c:pt idx="343">
                  <c:v>40.256119625372499</c:v>
                </c:pt>
                <c:pt idx="344">
                  <c:v>40.256119625372499</c:v>
                </c:pt>
                <c:pt idx="345">
                  <c:v>39.997246168582294</c:v>
                </c:pt>
                <c:pt idx="346">
                  <c:v>40.68841405508072</c:v>
                </c:pt>
                <c:pt idx="347">
                  <c:v>40.947043432757724</c:v>
                </c:pt>
                <c:pt idx="348">
                  <c:v>40.947043432757724</c:v>
                </c:pt>
                <c:pt idx="349">
                  <c:v>40.947043432757724</c:v>
                </c:pt>
                <c:pt idx="350">
                  <c:v>40.68841405508072</c:v>
                </c:pt>
                <c:pt idx="351">
                  <c:v>40.256119625372499</c:v>
                </c:pt>
                <c:pt idx="352">
                  <c:v>39.939980158730144</c:v>
                </c:pt>
                <c:pt idx="353">
                  <c:v>40.210262345679013</c:v>
                </c:pt>
                <c:pt idx="354">
                  <c:v>40.210262345679013</c:v>
                </c:pt>
                <c:pt idx="355">
                  <c:v>40.210262345679013</c:v>
                </c:pt>
                <c:pt idx="356">
                  <c:v>40.210262345679013</c:v>
                </c:pt>
                <c:pt idx="357">
                  <c:v>39.939980158730144</c:v>
                </c:pt>
                <c:pt idx="358">
                  <c:v>40.210262345679013</c:v>
                </c:pt>
                <c:pt idx="359">
                  <c:v>40.210262345679013</c:v>
                </c:pt>
                <c:pt idx="360">
                  <c:v>40.210262345679013</c:v>
                </c:pt>
                <c:pt idx="361">
                  <c:v>40.210262345679013</c:v>
                </c:pt>
                <c:pt idx="362">
                  <c:v>39.939980158730144</c:v>
                </c:pt>
                <c:pt idx="363">
                  <c:v>40.68841405508072</c:v>
                </c:pt>
                <c:pt idx="364">
                  <c:v>40.68841405508072</c:v>
                </c:pt>
                <c:pt idx="365">
                  <c:v>40.68841405508072</c:v>
                </c:pt>
                <c:pt idx="366">
                  <c:v>40.210262345679013</c:v>
                </c:pt>
                <c:pt idx="367">
                  <c:v>40.210262345679013</c:v>
                </c:pt>
                <c:pt idx="368">
                  <c:v>40.68841405508072</c:v>
                </c:pt>
                <c:pt idx="369">
                  <c:v>40.68841405508072</c:v>
                </c:pt>
                <c:pt idx="370">
                  <c:v>40.947043432757724</c:v>
                </c:pt>
                <c:pt idx="371">
                  <c:v>40.68841405508072</c:v>
                </c:pt>
                <c:pt idx="372">
                  <c:v>39.939980158730144</c:v>
                </c:pt>
                <c:pt idx="373">
                  <c:v>40.210262345679013</c:v>
                </c:pt>
                <c:pt idx="374">
                  <c:v>39.907619047618994</c:v>
                </c:pt>
                <c:pt idx="375">
                  <c:v>39.939980158730144</c:v>
                </c:pt>
                <c:pt idx="376">
                  <c:v>39.907619047618994</c:v>
                </c:pt>
                <c:pt idx="377">
                  <c:v>39.907619047618994</c:v>
                </c:pt>
                <c:pt idx="378">
                  <c:v>39.907619047618994</c:v>
                </c:pt>
                <c:pt idx="379">
                  <c:v>39.907619047618994</c:v>
                </c:pt>
                <c:pt idx="380">
                  <c:v>39.907619047618994</c:v>
                </c:pt>
                <c:pt idx="381">
                  <c:v>39.939980158730144</c:v>
                </c:pt>
                <c:pt idx="382">
                  <c:v>39.8625641025641</c:v>
                </c:pt>
                <c:pt idx="383">
                  <c:v>39.227040816326536</c:v>
                </c:pt>
                <c:pt idx="384">
                  <c:v>39.227040816326536</c:v>
                </c:pt>
                <c:pt idx="385">
                  <c:v>39.544230769230744</c:v>
                </c:pt>
                <c:pt idx="386">
                  <c:v>39.8625641025641</c:v>
                </c:pt>
                <c:pt idx="387">
                  <c:v>39.8625641025641</c:v>
                </c:pt>
                <c:pt idx="388">
                  <c:v>39.123317412071479</c:v>
                </c:pt>
                <c:pt idx="389">
                  <c:v>39.123317412071479</c:v>
                </c:pt>
                <c:pt idx="390">
                  <c:v>39.227040816326536</c:v>
                </c:pt>
                <c:pt idx="391">
                  <c:v>39.227040816326536</c:v>
                </c:pt>
                <c:pt idx="392">
                  <c:v>39.227040816326536</c:v>
                </c:pt>
                <c:pt idx="393">
                  <c:v>39.227040816326536</c:v>
                </c:pt>
                <c:pt idx="394">
                  <c:v>39.123317412071479</c:v>
                </c:pt>
                <c:pt idx="395">
                  <c:v>39.227040816326536</c:v>
                </c:pt>
                <c:pt idx="396">
                  <c:v>39.227040816326536</c:v>
                </c:pt>
                <c:pt idx="397">
                  <c:v>39.123317412071479</c:v>
                </c:pt>
                <c:pt idx="398">
                  <c:v>39.4918224299063</c:v>
                </c:pt>
                <c:pt idx="399">
                  <c:v>39.227040816326536</c:v>
                </c:pt>
                <c:pt idx="400">
                  <c:v>39.227040816326536</c:v>
                </c:pt>
                <c:pt idx="401">
                  <c:v>39.4918224299063</c:v>
                </c:pt>
                <c:pt idx="402">
                  <c:v>39.4918224299063</c:v>
                </c:pt>
                <c:pt idx="403">
                  <c:v>39.4918224299063</c:v>
                </c:pt>
                <c:pt idx="404">
                  <c:v>39.810155763239877</c:v>
                </c:pt>
                <c:pt idx="405">
                  <c:v>39.4918224299063</c:v>
                </c:pt>
                <c:pt idx="406">
                  <c:v>39.227040816326536</c:v>
                </c:pt>
                <c:pt idx="407">
                  <c:v>39.810155763239877</c:v>
                </c:pt>
                <c:pt idx="408">
                  <c:v>39.810155763239877</c:v>
                </c:pt>
                <c:pt idx="409">
                  <c:v>39.810155763239877</c:v>
                </c:pt>
                <c:pt idx="410">
                  <c:v>39.907619047618994</c:v>
                </c:pt>
                <c:pt idx="411">
                  <c:v>39.939980158730144</c:v>
                </c:pt>
                <c:pt idx="412">
                  <c:v>39.907619047618994</c:v>
                </c:pt>
                <c:pt idx="413">
                  <c:v>39.907619047618994</c:v>
                </c:pt>
                <c:pt idx="414">
                  <c:v>39.810155763239877</c:v>
                </c:pt>
                <c:pt idx="415">
                  <c:v>39.4918224299063</c:v>
                </c:pt>
                <c:pt idx="416">
                  <c:v>39.4918224299063</c:v>
                </c:pt>
                <c:pt idx="417">
                  <c:v>39.4918224299063</c:v>
                </c:pt>
                <c:pt idx="418">
                  <c:v>39.123317412071479</c:v>
                </c:pt>
                <c:pt idx="419">
                  <c:v>39.123317412071479</c:v>
                </c:pt>
                <c:pt idx="420">
                  <c:v>39.227040816326536</c:v>
                </c:pt>
                <c:pt idx="421">
                  <c:v>39.227040816326536</c:v>
                </c:pt>
                <c:pt idx="422">
                  <c:v>38.806511495073494</c:v>
                </c:pt>
                <c:pt idx="423">
                  <c:v>38.88727571565515</c:v>
                </c:pt>
                <c:pt idx="424">
                  <c:v>38.88727571565515</c:v>
                </c:pt>
                <c:pt idx="425">
                  <c:v>39.227040816326536</c:v>
                </c:pt>
                <c:pt idx="426">
                  <c:v>39.227040816326536</c:v>
                </c:pt>
                <c:pt idx="427">
                  <c:v>38.88727571565515</c:v>
                </c:pt>
                <c:pt idx="428">
                  <c:v>38.88727571565515</c:v>
                </c:pt>
                <c:pt idx="429">
                  <c:v>39.4918224299063</c:v>
                </c:pt>
                <c:pt idx="430">
                  <c:v>39.4918224299063</c:v>
                </c:pt>
                <c:pt idx="431">
                  <c:v>39.4918224299063</c:v>
                </c:pt>
                <c:pt idx="432">
                  <c:v>39.227040816326536</c:v>
                </c:pt>
                <c:pt idx="433">
                  <c:v>39.227040816326536</c:v>
                </c:pt>
                <c:pt idx="434">
                  <c:v>39.227040816326536</c:v>
                </c:pt>
                <c:pt idx="435">
                  <c:v>38.88727571565515</c:v>
                </c:pt>
                <c:pt idx="436">
                  <c:v>39.4918224299063</c:v>
                </c:pt>
                <c:pt idx="437">
                  <c:v>39.810155763239877</c:v>
                </c:pt>
                <c:pt idx="438">
                  <c:v>39.810155763239877</c:v>
                </c:pt>
                <c:pt idx="439">
                  <c:v>39.810155763239877</c:v>
                </c:pt>
                <c:pt idx="440">
                  <c:v>39.4918224299063</c:v>
                </c:pt>
                <c:pt idx="441">
                  <c:v>39.810155763239877</c:v>
                </c:pt>
                <c:pt idx="442">
                  <c:v>39.907619047618994</c:v>
                </c:pt>
                <c:pt idx="443">
                  <c:v>39.907619047618994</c:v>
                </c:pt>
                <c:pt idx="444">
                  <c:v>39.810155763239877</c:v>
                </c:pt>
                <c:pt idx="445">
                  <c:v>39.810155763239877</c:v>
                </c:pt>
                <c:pt idx="446">
                  <c:v>39.810155763239877</c:v>
                </c:pt>
                <c:pt idx="447">
                  <c:v>39.810155763239877</c:v>
                </c:pt>
                <c:pt idx="448">
                  <c:v>39.810155763239877</c:v>
                </c:pt>
                <c:pt idx="449">
                  <c:v>39.810155763239877</c:v>
                </c:pt>
                <c:pt idx="450">
                  <c:v>39.4918224299063</c:v>
                </c:pt>
                <c:pt idx="451">
                  <c:v>39.4918224299063</c:v>
                </c:pt>
                <c:pt idx="452">
                  <c:v>39.4918224299063</c:v>
                </c:pt>
                <c:pt idx="453">
                  <c:v>39.810155763239877</c:v>
                </c:pt>
                <c:pt idx="454">
                  <c:v>39.4918224299063</c:v>
                </c:pt>
                <c:pt idx="455">
                  <c:v>38.138277567309594</c:v>
                </c:pt>
                <c:pt idx="456">
                  <c:v>38.697052401746724</c:v>
                </c:pt>
                <c:pt idx="457">
                  <c:v>38.697052401746724</c:v>
                </c:pt>
                <c:pt idx="458">
                  <c:v>38.938874831653244</c:v>
                </c:pt>
                <c:pt idx="459">
                  <c:v>39.831108144192257</c:v>
                </c:pt>
                <c:pt idx="460">
                  <c:v>38.938874831653244</c:v>
                </c:pt>
                <c:pt idx="461">
                  <c:v>39.4918224299063</c:v>
                </c:pt>
                <c:pt idx="462">
                  <c:v>39.4918224299063</c:v>
                </c:pt>
                <c:pt idx="463">
                  <c:v>38.697052401746724</c:v>
                </c:pt>
                <c:pt idx="464">
                  <c:v>38.938874831653244</c:v>
                </c:pt>
                <c:pt idx="465">
                  <c:v>38.575913405607729</c:v>
                </c:pt>
                <c:pt idx="466">
                  <c:v>38.938874831653244</c:v>
                </c:pt>
                <c:pt idx="467">
                  <c:v>38.066348979693444</c:v>
                </c:pt>
                <c:pt idx="468">
                  <c:v>38.066348979693444</c:v>
                </c:pt>
                <c:pt idx="469">
                  <c:v>37.915802401746177</c:v>
                </c:pt>
                <c:pt idx="470">
                  <c:v>38.575913405607729</c:v>
                </c:pt>
                <c:pt idx="471">
                  <c:v>38.575913405607729</c:v>
                </c:pt>
                <c:pt idx="472">
                  <c:v>38.066348979693444</c:v>
                </c:pt>
                <c:pt idx="473">
                  <c:v>39.145906458406444</c:v>
                </c:pt>
                <c:pt idx="474">
                  <c:v>39.508867884451995</c:v>
                </c:pt>
                <c:pt idx="475">
                  <c:v>39.145906458406444</c:v>
                </c:pt>
                <c:pt idx="476">
                  <c:v>38.575913405607729</c:v>
                </c:pt>
                <c:pt idx="477">
                  <c:v>38.575913405607729</c:v>
                </c:pt>
                <c:pt idx="478">
                  <c:v>38.575913405607729</c:v>
                </c:pt>
                <c:pt idx="479">
                  <c:v>38.575913405607729</c:v>
                </c:pt>
                <c:pt idx="480">
                  <c:v>38.575913405607729</c:v>
                </c:pt>
                <c:pt idx="481">
                  <c:v>39.145906458406444</c:v>
                </c:pt>
                <c:pt idx="482">
                  <c:v>39.508867884451995</c:v>
                </c:pt>
                <c:pt idx="483">
                  <c:v>39.508867884451995</c:v>
                </c:pt>
                <c:pt idx="484">
                  <c:v>39.508867884451995</c:v>
                </c:pt>
                <c:pt idx="485">
                  <c:v>39.145906458406444</c:v>
                </c:pt>
                <c:pt idx="486">
                  <c:v>38.575913405607729</c:v>
                </c:pt>
                <c:pt idx="487">
                  <c:v>39.508867884451995</c:v>
                </c:pt>
                <c:pt idx="488">
                  <c:v>39.145906458406444</c:v>
                </c:pt>
                <c:pt idx="489">
                  <c:v>39.847117996409011</c:v>
                </c:pt>
                <c:pt idx="490">
                  <c:v>39.847117996409011</c:v>
                </c:pt>
                <c:pt idx="491">
                  <c:v>39.847117996409011</c:v>
                </c:pt>
                <c:pt idx="492">
                  <c:v>39.847117996409011</c:v>
                </c:pt>
                <c:pt idx="493">
                  <c:v>39.847117996409011</c:v>
                </c:pt>
                <c:pt idx="494">
                  <c:v>39.508867884451995</c:v>
                </c:pt>
                <c:pt idx="495">
                  <c:v>39.847117996409011</c:v>
                </c:pt>
                <c:pt idx="496">
                  <c:v>40.020211532889213</c:v>
                </c:pt>
                <c:pt idx="497">
                  <c:v>40.020211532889213</c:v>
                </c:pt>
                <c:pt idx="498">
                  <c:v>40.020211532889213</c:v>
                </c:pt>
                <c:pt idx="499">
                  <c:v>39.847117996409011</c:v>
                </c:pt>
                <c:pt idx="500">
                  <c:v>39.145906458406444</c:v>
                </c:pt>
                <c:pt idx="501">
                  <c:v>39.508867884451995</c:v>
                </c:pt>
                <c:pt idx="502">
                  <c:v>39.847117996409011</c:v>
                </c:pt>
                <c:pt idx="503">
                  <c:v>40.020211532889213</c:v>
                </c:pt>
                <c:pt idx="504">
                  <c:v>40.020211532889213</c:v>
                </c:pt>
                <c:pt idx="505">
                  <c:v>40.020211532889213</c:v>
                </c:pt>
                <c:pt idx="506">
                  <c:v>39.847117996409011</c:v>
                </c:pt>
                <c:pt idx="507">
                  <c:v>39.145906458406444</c:v>
                </c:pt>
                <c:pt idx="508">
                  <c:v>39.508867884451995</c:v>
                </c:pt>
                <c:pt idx="509">
                  <c:v>39.145906458406444</c:v>
                </c:pt>
                <c:pt idx="510">
                  <c:v>38.91562570974299</c:v>
                </c:pt>
                <c:pt idx="511">
                  <c:v>39.145906458406444</c:v>
                </c:pt>
                <c:pt idx="512">
                  <c:v>39.145906458406444</c:v>
                </c:pt>
                <c:pt idx="513">
                  <c:v>38.91562570974299</c:v>
                </c:pt>
                <c:pt idx="514">
                  <c:v>38.91562570974299</c:v>
                </c:pt>
                <c:pt idx="515">
                  <c:v>38.91562570974299</c:v>
                </c:pt>
                <c:pt idx="516">
                  <c:v>38.91562570974299</c:v>
                </c:pt>
                <c:pt idx="517">
                  <c:v>38.91562570974299</c:v>
                </c:pt>
                <c:pt idx="518">
                  <c:v>39.145906458406444</c:v>
                </c:pt>
                <c:pt idx="519">
                  <c:v>39.145906458406444</c:v>
                </c:pt>
                <c:pt idx="520">
                  <c:v>38.91562570974299</c:v>
                </c:pt>
                <c:pt idx="521">
                  <c:v>39.145906458406444</c:v>
                </c:pt>
                <c:pt idx="522">
                  <c:v>39.145906458406444</c:v>
                </c:pt>
                <c:pt idx="523">
                  <c:v>38.91562570974299</c:v>
                </c:pt>
                <c:pt idx="524">
                  <c:v>38.91562570974299</c:v>
                </c:pt>
                <c:pt idx="525">
                  <c:v>38.91562570974299</c:v>
                </c:pt>
                <c:pt idx="526">
                  <c:v>39.145906458406444</c:v>
                </c:pt>
                <c:pt idx="527">
                  <c:v>39.508867884451995</c:v>
                </c:pt>
                <c:pt idx="528">
                  <c:v>39.145906458406444</c:v>
                </c:pt>
                <c:pt idx="529">
                  <c:v>38.91562570974299</c:v>
                </c:pt>
                <c:pt idx="530">
                  <c:v>38.91562570974299</c:v>
                </c:pt>
                <c:pt idx="531">
                  <c:v>39.145906458406444</c:v>
                </c:pt>
                <c:pt idx="532">
                  <c:v>38.91562570974299</c:v>
                </c:pt>
                <c:pt idx="533">
                  <c:v>39.145906458406444</c:v>
                </c:pt>
                <c:pt idx="534">
                  <c:v>39.145906458406444</c:v>
                </c:pt>
                <c:pt idx="535">
                  <c:v>39.145906458406444</c:v>
                </c:pt>
                <c:pt idx="536">
                  <c:v>39.508867884451995</c:v>
                </c:pt>
                <c:pt idx="537">
                  <c:v>39.508867884451995</c:v>
                </c:pt>
                <c:pt idx="538">
                  <c:v>39.145906458406444</c:v>
                </c:pt>
                <c:pt idx="539">
                  <c:v>38.91562570974299</c:v>
                </c:pt>
                <c:pt idx="540">
                  <c:v>39.508867884451995</c:v>
                </c:pt>
                <c:pt idx="541">
                  <c:v>39.145906458406444</c:v>
                </c:pt>
                <c:pt idx="542">
                  <c:v>39.145906458406444</c:v>
                </c:pt>
                <c:pt idx="543">
                  <c:v>39.145906458406444</c:v>
                </c:pt>
                <c:pt idx="544">
                  <c:v>39.508867884451995</c:v>
                </c:pt>
                <c:pt idx="545">
                  <c:v>39.847117996409011</c:v>
                </c:pt>
                <c:pt idx="546">
                  <c:v>39.847117996409011</c:v>
                </c:pt>
                <c:pt idx="547">
                  <c:v>39.847117996409011</c:v>
                </c:pt>
                <c:pt idx="548">
                  <c:v>39.508867884451995</c:v>
                </c:pt>
                <c:pt idx="549">
                  <c:v>39.508867884451995</c:v>
                </c:pt>
                <c:pt idx="550">
                  <c:v>40.020211532889213</c:v>
                </c:pt>
                <c:pt idx="551">
                  <c:v>39.847117996409011</c:v>
                </c:pt>
                <c:pt idx="552">
                  <c:v>39.508867884451995</c:v>
                </c:pt>
                <c:pt idx="553">
                  <c:v>40.020211532889213</c:v>
                </c:pt>
                <c:pt idx="554">
                  <c:v>40.020211532889213</c:v>
                </c:pt>
                <c:pt idx="555">
                  <c:v>40.020211532889213</c:v>
                </c:pt>
                <c:pt idx="556">
                  <c:v>40.020211532889213</c:v>
                </c:pt>
                <c:pt idx="557">
                  <c:v>39.847117996409011</c:v>
                </c:pt>
                <c:pt idx="558">
                  <c:v>39.508867884451995</c:v>
                </c:pt>
                <c:pt idx="559">
                  <c:v>39.847117996409011</c:v>
                </c:pt>
                <c:pt idx="560">
                  <c:v>39.847117996409011</c:v>
                </c:pt>
                <c:pt idx="561">
                  <c:v>39.508867884451995</c:v>
                </c:pt>
                <c:pt idx="562">
                  <c:v>38.975387199760775</c:v>
                </c:pt>
                <c:pt idx="563">
                  <c:v>39.145906458406444</c:v>
                </c:pt>
                <c:pt idx="564">
                  <c:v>39.508867884451995</c:v>
                </c:pt>
                <c:pt idx="565">
                  <c:v>39.508867884451995</c:v>
                </c:pt>
                <c:pt idx="566">
                  <c:v>38.883290901781997</c:v>
                </c:pt>
                <c:pt idx="567">
                  <c:v>38.883290901781997</c:v>
                </c:pt>
                <c:pt idx="568">
                  <c:v>38.883290901781997</c:v>
                </c:pt>
                <c:pt idx="569">
                  <c:v>38.883290901781997</c:v>
                </c:pt>
                <c:pt idx="570">
                  <c:v>38.883290901781997</c:v>
                </c:pt>
                <c:pt idx="571">
                  <c:v>38.975387199760775</c:v>
                </c:pt>
                <c:pt idx="572">
                  <c:v>38.975387199760775</c:v>
                </c:pt>
                <c:pt idx="573">
                  <c:v>38.883290901781997</c:v>
                </c:pt>
                <c:pt idx="574">
                  <c:v>38.975387199760775</c:v>
                </c:pt>
                <c:pt idx="575">
                  <c:v>39.145906458406444</c:v>
                </c:pt>
                <c:pt idx="576">
                  <c:v>39.145906458406444</c:v>
                </c:pt>
                <c:pt idx="577">
                  <c:v>39.145906458406444</c:v>
                </c:pt>
                <c:pt idx="578">
                  <c:v>39.145906458406444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630400"/>
        <c:axId val="43988608"/>
      </c:lineChart>
      <c:lineChart>
        <c:grouping val="standard"/>
        <c:varyColors val="0"/>
        <c:ser>
          <c:idx val="1"/>
          <c:order val="1"/>
          <c:tx>
            <c:strRef>
              <c:f>Sheet1!$O$1</c:f>
              <c:strCache>
                <c:ptCount val="1"/>
                <c:pt idx="0">
                  <c:v>CLUP</c:v>
                </c:pt>
              </c:strCache>
            </c:strRef>
          </c:tx>
          <c:spPr>
            <a:ln>
              <a:solidFill>
                <a:srgbClr val="CC0000"/>
              </a:solidFill>
            </a:ln>
          </c:spPr>
          <c:marker>
            <c:symbol val="none"/>
          </c:marker>
          <c:trendline>
            <c:spPr>
              <a:ln>
                <a:solidFill>
                  <a:srgbClr val="C00000"/>
                </a:solidFill>
                <a:prstDash val="sysDash"/>
              </a:ln>
            </c:spPr>
            <c:trendlineType val="linear"/>
            <c:dispRSqr val="0"/>
            <c:dispEq val="0"/>
          </c:trendline>
          <c:val>
            <c:numRef>
              <c:f>Sheet1!$O$2:$O$580</c:f>
              <c:numCache>
                <c:formatCode>0.0</c:formatCode>
                <c:ptCount val="579"/>
                <c:pt idx="0">
                  <c:v>70.234234812488737</c:v>
                </c:pt>
                <c:pt idx="1">
                  <c:v>70.234234812488737</c:v>
                </c:pt>
                <c:pt idx="2">
                  <c:v>70.234234812488737</c:v>
                </c:pt>
                <c:pt idx="3">
                  <c:v>70.537919090718304</c:v>
                </c:pt>
                <c:pt idx="4">
                  <c:v>70.752341652804446</c:v>
                </c:pt>
                <c:pt idx="5">
                  <c:v>70.537919090718304</c:v>
                </c:pt>
                <c:pt idx="6">
                  <c:v>70.956116449611727</c:v>
                </c:pt>
                <c:pt idx="7">
                  <c:v>70.956116449611727</c:v>
                </c:pt>
                <c:pt idx="8">
                  <c:v>70.956116449611727</c:v>
                </c:pt>
                <c:pt idx="9">
                  <c:v>70.752341652804446</c:v>
                </c:pt>
                <c:pt idx="10">
                  <c:v>70.752341652804446</c:v>
                </c:pt>
                <c:pt idx="11">
                  <c:v>70.956116449611727</c:v>
                </c:pt>
                <c:pt idx="12">
                  <c:v>71.332961018039299</c:v>
                </c:pt>
                <c:pt idx="13">
                  <c:v>71.190467815337485</c:v>
                </c:pt>
                <c:pt idx="14">
                  <c:v>70.956116449611727</c:v>
                </c:pt>
                <c:pt idx="15">
                  <c:v>70.956116449611727</c:v>
                </c:pt>
                <c:pt idx="16">
                  <c:v>71.332961018039299</c:v>
                </c:pt>
                <c:pt idx="17">
                  <c:v>71.332961018039299</c:v>
                </c:pt>
                <c:pt idx="18">
                  <c:v>71.332961018039299</c:v>
                </c:pt>
                <c:pt idx="19">
                  <c:v>71.332961018039299</c:v>
                </c:pt>
                <c:pt idx="20">
                  <c:v>72.00751220733693</c:v>
                </c:pt>
                <c:pt idx="21">
                  <c:v>72.761970172683647</c:v>
                </c:pt>
                <c:pt idx="22">
                  <c:v>72.00751220733693</c:v>
                </c:pt>
                <c:pt idx="23">
                  <c:v>72.00751220733693</c:v>
                </c:pt>
                <c:pt idx="24">
                  <c:v>72.00751220733693</c:v>
                </c:pt>
                <c:pt idx="25">
                  <c:v>72.00751220733693</c:v>
                </c:pt>
                <c:pt idx="26">
                  <c:v>72.761970172683647</c:v>
                </c:pt>
                <c:pt idx="27">
                  <c:v>72.761970172683647</c:v>
                </c:pt>
                <c:pt idx="28">
                  <c:v>72.923534798534789</c:v>
                </c:pt>
                <c:pt idx="29">
                  <c:v>72.923534798534789</c:v>
                </c:pt>
                <c:pt idx="30">
                  <c:v>72.761970172683647</c:v>
                </c:pt>
                <c:pt idx="31">
                  <c:v>72.00751220733693</c:v>
                </c:pt>
                <c:pt idx="32">
                  <c:v>72.00751220733693</c:v>
                </c:pt>
                <c:pt idx="33">
                  <c:v>72.509652509652511</c:v>
                </c:pt>
                <c:pt idx="34">
                  <c:v>72.509652509652511</c:v>
                </c:pt>
                <c:pt idx="35">
                  <c:v>72.761970172683647</c:v>
                </c:pt>
                <c:pt idx="36">
                  <c:v>72.923534798534789</c:v>
                </c:pt>
                <c:pt idx="37">
                  <c:v>71.864103492499638</c:v>
                </c:pt>
                <c:pt idx="38">
                  <c:v>71.864103492499638</c:v>
                </c:pt>
                <c:pt idx="39">
                  <c:v>72.509652509652511</c:v>
                </c:pt>
                <c:pt idx="40">
                  <c:v>72.509652509652511</c:v>
                </c:pt>
                <c:pt idx="41">
                  <c:v>72.509652509652511</c:v>
                </c:pt>
                <c:pt idx="42">
                  <c:v>72.509652509652511</c:v>
                </c:pt>
                <c:pt idx="43">
                  <c:v>72.509652509652511</c:v>
                </c:pt>
                <c:pt idx="44">
                  <c:v>72.509652509652511</c:v>
                </c:pt>
                <c:pt idx="45">
                  <c:v>72.509652509652511</c:v>
                </c:pt>
                <c:pt idx="46">
                  <c:v>72.509652509652511</c:v>
                </c:pt>
                <c:pt idx="47">
                  <c:v>71.864103492499638</c:v>
                </c:pt>
                <c:pt idx="48">
                  <c:v>71.864103492499638</c:v>
                </c:pt>
                <c:pt idx="49">
                  <c:v>71.864103492499638</c:v>
                </c:pt>
                <c:pt idx="50">
                  <c:v>73.252801120447685</c:v>
                </c:pt>
                <c:pt idx="51">
                  <c:v>72.923534798534789</c:v>
                </c:pt>
                <c:pt idx="52">
                  <c:v>72.923534798534789</c:v>
                </c:pt>
                <c:pt idx="53">
                  <c:v>72.761970172683647</c:v>
                </c:pt>
                <c:pt idx="54">
                  <c:v>73.252801120447685</c:v>
                </c:pt>
                <c:pt idx="55">
                  <c:v>73.556537239400896</c:v>
                </c:pt>
                <c:pt idx="56">
                  <c:v>73.759849383537883</c:v>
                </c:pt>
                <c:pt idx="57">
                  <c:v>73.654968220185609</c:v>
                </c:pt>
                <c:pt idx="58">
                  <c:v>73.556537239400896</c:v>
                </c:pt>
                <c:pt idx="59">
                  <c:v>73.556537239400896</c:v>
                </c:pt>
                <c:pt idx="60">
                  <c:v>73.252801120447685</c:v>
                </c:pt>
                <c:pt idx="61">
                  <c:v>73.252801120447685</c:v>
                </c:pt>
                <c:pt idx="62">
                  <c:v>73.556537239400896</c:v>
                </c:pt>
                <c:pt idx="63">
                  <c:v>73.556537239400896</c:v>
                </c:pt>
                <c:pt idx="64">
                  <c:v>73.654968220185609</c:v>
                </c:pt>
                <c:pt idx="65">
                  <c:v>73.654968220185609</c:v>
                </c:pt>
                <c:pt idx="66">
                  <c:v>73.654968220185609</c:v>
                </c:pt>
                <c:pt idx="67">
                  <c:v>73.759849383537883</c:v>
                </c:pt>
                <c:pt idx="68">
                  <c:v>73.759849383537883</c:v>
                </c:pt>
                <c:pt idx="69">
                  <c:v>73.654968220185609</c:v>
                </c:pt>
                <c:pt idx="70">
                  <c:v>73.654968220185609</c:v>
                </c:pt>
                <c:pt idx="71">
                  <c:v>73.556537239400896</c:v>
                </c:pt>
                <c:pt idx="72">
                  <c:v>73.654968220185609</c:v>
                </c:pt>
                <c:pt idx="73">
                  <c:v>73.654968220185609</c:v>
                </c:pt>
                <c:pt idx="74">
                  <c:v>74.057121737866481</c:v>
                </c:pt>
                <c:pt idx="75">
                  <c:v>73.817540230702434</c:v>
                </c:pt>
                <c:pt idx="76">
                  <c:v>73.817540230702434</c:v>
                </c:pt>
                <c:pt idx="77">
                  <c:v>73.817540230702434</c:v>
                </c:pt>
                <c:pt idx="78">
                  <c:v>73.817540230702434</c:v>
                </c:pt>
                <c:pt idx="79">
                  <c:v>73.817540230702434</c:v>
                </c:pt>
                <c:pt idx="80">
                  <c:v>73.817540230702434</c:v>
                </c:pt>
                <c:pt idx="81">
                  <c:v>73.817540230702434</c:v>
                </c:pt>
                <c:pt idx="82">
                  <c:v>74.057121737866481</c:v>
                </c:pt>
                <c:pt idx="83">
                  <c:v>73.654968220185609</c:v>
                </c:pt>
                <c:pt idx="84">
                  <c:v>73.654968220185609</c:v>
                </c:pt>
                <c:pt idx="85">
                  <c:v>73.759849383537883</c:v>
                </c:pt>
                <c:pt idx="86">
                  <c:v>73.759849383537883</c:v>
                </c:pt>
                <c:pt idx="87">
                  <c:v>73.817540230702434</c:v>
                </c:pt>
                <c:pt idx="88">
                  <c:v>73.654968220185609</c:v>
                </c:pt>
                <c:pt idx="89">
                  <c:v>73.654968220185609</c:v>
                </c:pt>
                <c:pt idx="90">
                  <c:v>73.654968220185609</c:v>
                </c:pt>
                <c:pt idx="91">
                  <c:v>73.279926595143991</c:v>
                </c:pt>
                <c:pt idx="92">
                  <c:v>73.654968220185609</c:v>
                </c:pt>
                <c:pt idx="93">
                  <c:v>73.654968220185609</c:v>
                </c:pt>
                <c:pt idx="94">
                  <c:v>73.759849383537883</c:v>
                </c:pt>
                <c:pt idx="95">
                  <c:v>73.654968220185609</c:v>
                </c:pt>
                <c:pt idx="96">
                  <c:v>73.654968220185609</c:v>
                </c:pt>
                <c:pt idx="97">
                  <c:v>73.654968220185609</c:v>
                </c:pt>
                <c:pt idx="98">
                  <c:v>73.759849383537883</c:v>
                </c:pt>
                <c:pt idx="99">
                  <c:v>73.759849383537883</c:v>
                </c:pt>
                <c:pt idx="100">
                  <c:v>73.759849383537883</c:v>
                </c:pt>
                <c:pt idx="101">
                  <c:v>73.759849383537883</c:v>
                </c:pt>
                <c:pt idx="102">
                  <c:v>73.759849383537883</c:v>
                </c:pt>
                <c:pt idx="103">
                  <c:v>74.097136250246322</c:v>
                </c:pt>
                <c:pt idx="104">
                  <c:v>74.097136250246322</c:v>
                </c:pt>
                <c:pt idx="105">
                  <c:v>73.817540230702434</c:v>
                </c:pt>
                <c:pt idx="106">
                  <c:v>73.759849383537883</c:v>
                </c:pt>
                <c:pt idx="107">
                  <c:v>73.759849383537883</c:v>
                </c:pt>
                <c:pt idx="108">
                  <c:v>73.759849383537883</c:v>
                </c:pt>
                <c:pt idx="109">
                  <c:v>73.674299917393853</c:v>
                </c:pt>
                <c:pt idx="110">
                  <c:v>73.759849383537883</c:v>
                </c:pt>
                <c:pt idx="111">
                  <c:v>73.817540230702434</c:v>
                </c:pt>
                <c:pt idx="112">
                  <c:v>73.674299917393853</c:v>
                </c:pt>
                <c:pt idx="113">
                  <c:v>73.759849383537883</c:v>
                </c:pt>
                <c:pt idx="114">
                  <c:v>73.759849383537883</c:v>
                </c:pt>
                <c:pt idx="115">
                  <c:v>73.759849383537883</c:v>
                </c:pt>
                <c:pt idx="116">
                  <c:v>73.759849383537883</c:v>
                </c:pt>
                <c:pt idx="117">
                  <c:v>73.817540230702434</c:v>
                </c:pt>
                <c:pt idx="118">
                  <c:v>74.097136250246322</c:v>
                </c:pt>
                <c:pt idx="119">
                  <c:v>73.759849383537883</c:v>
                </c:pt>
                <c:pt idx="120">
                  <c:v>73.674299917393853</c:v>
                </c:pt>
                <c:pt idx="121">
                  <c:v>73.674299917393853</c:v>
                </c:pt>
                <c:pt idx="122">
                  <c:v>73.674299917393853</c:v>
                </c:pt>
                <c:pt idx="123">
                  <c:v>73.60299441130573</c:v>
                </c:pt>
                <c:pt idx="124">
                  <c:v>73.60299441130573</c:v>
                </c:pt>
                <c:pt idx="125">
                  <c:v>73.60299441130573</c:v>
                </c:pt>
                <c:pt idx="126">
                  <c:v>73.674299917393853</c:v>
                </c:pt>
                <c:pt idx="127">
                  <c:v>73.759849383537883</c:v>
                </c:pt>
                <c:pt idx="128">
                  <c:v>73.759849383537883</c:v>
                </c:pt>
                <c:pt idx="129">
                  <c:v>73.707875574657919</c:v>
                </c:pt>
                <c:pt idx="130">
                  <c:v>73.707875574657919</c:v>
                </c:pt>
                <c:pt idx="131">
                  <c:v>73.60299441130573</c:v>
                </c:pt>
                <c:pt idx="132">
                  <c:v>73.707875574657919</c:v>
                </c:pt>
                <c:pt idx="133">
                  <c:v>73.674299917393853</c:v>
                </c:pt>
                <c:pt idx="134">
                  <c:v>73.56217647847977</c:v>
                </c:pt>
                <c:pt idx="135">
                  <c:v>73.258440359526077</c:v>
                </c:pt>
                <c:pt idx="136">
                  <c:v>73.56217647847977</c:v>
                </c:pt>
                <c:pt idx="137">
                  <c:v>73.60299441130573</c:v>
                </c:pt>
                <c:pt idx="138">
                  <c:v>73.707875574657919</c:v>
                </c:pt>
                <c:pt idx="139">
                  <c:v>73.707875574657919</c:v>
                </c:pt>
                <c:pt idx="140">
                  <c:v>72.923534798534789</c:v>
                </c:pt>
                <c:pt idx="141">
                  <c:v>72.618561457847164</c:v>
                </c:pt>
                <c:pt idx="142">
                  <c:v>71.864103492499638</c:v>
                </c:pt>
                <c:pt idx="143">
                  <c:v>72.618561457847164</c:v>
                </c:pt>
                <c:pt idx="144">
                  <c:v>72.923534798534789</c:v>
                </c:pt>
                <c:pt idx="145">
                  <c:v>73.258440359526077</c:v>
                </c:pt>
                <c:pt idx="146">
                  <c:v>73.56217647847977</c:v>
                </c:pt>
                <c:pt idx="147">
                  <c:v>72.618561457847164</c:v>
                </c:pt>
                <c:pt idx="148">
                  <c:v>72.618561457847164</c:v>
                </c:pt>
                <c:pt idx="149">
                  <c:v>72.923534798534789</c:v>
                </c:pt>
                <c:pt idx="150">
                  <c:v>72.923534798534789</c:v>
                </c:pt>
                <c:pt idx="151">
                  <c:v>71.332961018039299</c:v>
                </c:pt>
                <c:pt idx="152">
                  <c:v>71.332961018039299</c:v>
                </c:pt>
                <c:pt idx="153">
                  <c:v>71.332961018039299</c:v>
                </c:pt>
                <c:pt idx="154">
                  <c:v>71.332961018039299</c:v>
                </c:pt>
                <c:pt idx="155">
                  <c:v>71.231211115624959</c:v>
                </c:pt>
                <c:pt idx="156">
                  <c:v>71.332961018039299</c:v>
                </c:pt>
                <c:pt idx="157">
                  <c:v>71.231211115624959</c:v>
                </c:pt>
                <c:pt idx="158">
                  <c:v>71.332961018039299</c:v>
                </c:pt>
                <c:pt idx="159">
                  <c:v>71.864103492499638</c:v>
                </c:pt>
                <c:pt idx="160">
                  <c:v>71.864103492499638</c:v>
                </c:pt>
                <c:pt idx="161">
                  <c:v>71.864103492499638</c:v>
                </c:pt>
                <c:pt idx="162">
                  <c:v>71.864103492499638</c:v>
                </c:pt>
                <c:pt idx="163">
                  <c:v>71.864103492499638</c:v>
                </c:pt>
                <c:pt idx="164">
                  <c:v>71.332961018039299</c:v>
                </c:pt>
                <c:pt idx="165">
                  <c:v>72.618561457847164</c:v>
                </c:pt>
                <c:pt idx="166">
                  <c:v>71.864103492499638</c:v>
                </c:pt>
                <c:pt idx="167">
                  <c:v>71.339134836742318</c:v>
                </c:pt>
                <c:pt idx="168">
                  <c:v>71.339134836742318</c:v>
                </c:pt>
                <c:pt idx="169">
                  <c:v>71.864103492499638</c:v>
                </c:pt>
                <c:pt idx="170">
                  <c:v>71.864103492499638</c:v>
                </c:pt>
                <c:pt idx="171">
                  <c:v>71.864103492499638</c:v>
                </c:pt>
                <c:pt idx="172">
                  <c:v>71.864103492499638</c:v>
                </c:pt>
                <c:pt idx="173">
                  <c:v>73.205784681871194</c:v>
                </c:pt>
                <c:pt idx="174">
                  <c:v>73.205784681871194</c:v>
                </c:pt>
                <c:pt idx="175">
                  <c:v>73.205784681871194</c:v>
                </c:pt>
                <c:pt idx="176">
                  <c:v>73.205784681871194</c:v>
                </c:pt>
                <c:pt idx="177">
                  <c:v>73.56217647847977</c:v>
                </c:pt>
                <c:pt idx="178">
                  <c:v>73.205784681871194</c:v>
                </c:pt>
                <c:pt idx="179">
                  <c:v>73.205784681871194</c:v>
                </c:pt>
                <c:pt idx="180">
                  <c:v>73.205784681871194</c:v>
                </c:pt>
                <c:pt idx="181">
                  <c:v>73.56217647847977</c:v>
                </c:pt>
                <c:pt idx="182">
                  <c:v>73.56217647847977</c:v>
                </c:pt>
                <c:pt idx="183">
                  <c:v>73.205784681871194</c:v>
                </c:pt>
                <c:pt idx="184">
                  <c:v>73.205784681871194</c:v>
                </c:pt>
                <c:pt idx="185">
                  <c:v>73.56217647847977</c:v>
                </c:pt>
                <c:pt idx="186">
                  <c:v>73.56217647847977</c:v>
                </c:pt>
                <c:pt idx="187">
                  <c:v>73.56217647847977</c:v>
                </c:pt>
                <c:pt idx="188">
                  <c:v>73.56217647847977</c:v>
                </c:pt>
                <c:pt idx="189">
                  <c:v>73.56217647847977</c:v>
                </c:pt>
                <c:pt idx="190">
                  <c:v>73.73199076455839</c:v>
                </c:pt>
                <c:pt idx="191">
                  <c:v>73.73199076455839</c:v>
                </c:pt>
                <c:pt idx="192">
                  <c:v>73.60299441130573</c:v>
                </c:pt>
                <c:pt idx="193">
                  <c:v>73.56217647847977</c:v>
                </c:pt>
                <c:pt idx="194">
                  <c:v>73.60299441130573</c:v>
                </c:pt>
                <c:pt idx="195">
                  <c:v>73.60299441130573</c:v>
                </c:pt>
                <c:pt idx="196">
                  <c:v>73.60299441130573</c:v>
                </c:pt>
                <c:pt idx="197">
                  <c:v>74.733618482997727</c:v>
                </c:pt>
                <c:pt idx="198">
                  <c:v>74.733618482997727</c:v>
                </c:pt>
                <c:pt idx="199">
                  <c:v>74.509205001281742</c:v>
                </c:pt>
                <c:pt idx="200">
                  <c:v>74.509205001281742</c:v>
                </c:pt>
                <c:pt idx="201">
                  <c:v>74.132246207865379</c:v>
                </c:pt>
                <c:pt idx="202">
                  <c:v>73.876765378221094</c:v>
                </c:pt>
                <c:pt idx="203">
                  <c:v>73.876765378221094</c:v>
                </c:pt>
                <c:pt idx="204">
                  <c:v>73.876765378221094</c:v>
                </c:pt>
                <c:pt idx="205">
                  <c:v>74.804836387072072</c:v>
                </c:pt>
                <c:pt idx="206">
                  <c:v>75.102765040074019</c:v>
                </c:pt>
                <c:pt idx="207">
                  <c:v>74.804836387072072</c:v>
                </c:pt>
                <c:pt idx="208">
                  <c:v>74.733618482997727</c:v>
                </c:pt>
                <c:pt idx="209">
                  <c:v>74.733618482997727</c:v>
                </c:pt>
                <c:pt idx="210">
                  <c:v>74.733618482997727</c:v>
                </c:pt>
                <c:pt idx="211">
                  <c:v>74.733618482997727</c:v>
                </c:pt>
                <c:pt idx="212">
                  <c:v>74.804836387072072</c:v>
                </c:pt>
                <c:pt idx="213">
                  <c:v>74.804836387072072</c:v>
                </c:pt>
                <c:pt idx="214">
                  <c:v>75.990719495476796</c:v>
                </c:pt>
                <c:pt idx="215">
                  <c:v>75.102765040074019</c:v>
                </c:pt>
                <c:pt idx="216">
                  <c:v>75.102765040074019</c:v>
                </c:pt>
                <c:pt idx="217">
                  <c:v>75.102765040074019</c:v>
                </c:pt>
                <c:pt idx="218">
                  <c:v>75.102765040074019</c:v>
                </c:pt>
                <c:pt idx="219">
                  <c:v>75.990719495476796</c:v>
                </c:pt>
                <c:pt idx="220">
                  <c:v>75.102765040074019</c:v>
                </c:pt>
                <c:pt idx="221">
                  <c:v>75.990719495476796</c:v>
                </c:pt>
                <c:pt idx="222">
                  <c:v>77.304116091671972</c:v>
                </c:pt>
                <c:pt idx="223">
                  <c:v>77.304116091671972</c:v>
                </c:pt>
                <c:pt idx="224">
                  <c:v>76.827098749480086</c:v>
                </c:pt>
                <c:pt idx="225">
                  <c:v>76.641047285750602</c:v>
                </c:pt>
                <c:pt idx="226">
                  <c:v>76.827098749480086</c:v>
                </c:pt>
                <c:pt idx="227">
                  <c:v>76.641047285750602</c:v>
                </c:pt>
                <c:pt idx="228">
                  <c:v>76.641047285750602</c:v>
                </c:pt>
                <c:pt idx="229">
                  <c:v>76.641047285750602</c:v>
                </c:pt>
                <c:pt idx="230">
                  <c:v>76.770189105358185</c:v>
                </c:pt>
                <c:pt idx="231">
                  <c:v>77.686594152130326</c:v>
                </c:pt>
                <c:pt idx="232">
                  <c:v>77.686594152130326</c:v>
                </c:pt>
                <c:pt idx="233">
                  <c:v>77.925410419580913</c:v>
                </c:pt>
                <c:pt idx="234">
                  <c:v>77.925410419580913</c:v>
                </c:pt>
                <c:pt idx="235">
                  <c:v>77.686594152130326</c:v>
                </c:pt>
                <c:pt idx="236">
                  <c:v>77.304116091671972</c:v>
                </c:pt>
                <c:pt idx="237">
                  <c:v>76.827098749480086</c:v>
                </c:pt>
                <c:pt idx="238">
                  <c:v>77.304116091671972</c:v>
                </c:pt>
                <c:pt idx="239">
                  <c:v>77.686594152130326</c:v>
                </c:pt>
                <c:pt idx="240">
                  <c:v>77.686594152130326</c:v>
                </c:pt>
                <c:pt idx="241">
                  <c:v>78.334347748417471</c:v>
                </c:pt>
                <c:pt idx="242">
                  <c:v>77.925410419580913</c:v>
                </c:pt>
                <c:pt idx="243">
                  <c:v>77.686594152130326</c:v>
                </c:pt>
                <c:pt idx="244">
                  <c:v>78.917560142686952</c:v>
                </c:pt>
                <c:pt idx="245">
                  <c:v>78.758480004280358</c:v>
                </c:pt>
                <c:pt idx="246">
                  <c:v>78.562502260510769</c:v>
                </c:pt>
                <c:pt idx="247">
                  <c:v>79.312899157140279</c:v>
                </c:pt>
                <c:pt idx="248">
                  <c:v>79.312899157140279</c:v>
                </c:pt>
                <c:pt idx="249">
                  <c:v>79.312899157140279</c:v>
                </c:pt>
                <c:pt idx="250">
                  <c:v>79.312899157140279</c:v>
                </c:pt>
                <c:pt idx="251">
                  <c:v>79.312899157140279</c:v>
                </c:pt>
                <c:pt idx="252">
                  <c:v>78.917560142686952</c:v>
                </c:pt>
                <c:pt idx="253">
                  <c:v>78.917560142686952</c:v>
                </c:pt>
                <c:pt idx="254">
                  <c:v>79.312899157140279</c:v>
                </c:pt>
                <c:pt idx="255">
                  <c:v>79.488408112656259</c:v>
                </c:pt>
                <c:pt idx="256">
                  <c:v>79.488408112656259</c:v>
                </c:pt>
                <c:pt idx="257">
                  <c:v>79.312899157140279</c:v>
                </c:pt>
                <c:pt idx="258">
                  <c:v>79.312899157140279</c:v>
                </c:pt>
                <c:pt idx="259">
                  <c:v>79.312899157140279</c:v>
                </c:pt>
                <c:pt idx="260">
                  <c:v>79.488408112656259</c:v>
                </c:pt>
                <c:pt idx="261">
                  <c:v>79.817444805050854</c:v>
                </c:pt>
                <c:pt idx="262">
                  <c:v>79.817444805050854</c:v>
                </c:pt>
                <c:pt idx="263">
                  <c:v>79.488408112656259</c:v>
                </c:pt>
                <c:pt idx="264">
                  <c:v>79.488408112656259</c:v>
                </c:pt>
                <c:pt idx="265">
                  <c:v>79.488408112656259</c:v>
                </c:pt>
                <c:pt idx="266">
                  <c:v>79.488408112656259</c:v>
                </c:pt>
                <c:pt idx="267">
                  <c:v>79.488408112656259</c:v>
                </c:pt>
                <c:pt idx="268">
                  <c:v>79.488408112656259</c:v>
                </c:pt>
                <c:pt idx="269">
                  <c:v>80.179874372217398</c:v>
                </c:pt>
                <c:pt idx="270">
                  <c:v>80.179874372217398</c:v>
                </c:pt>
                <c:pt idx="271">
                  <c:v>79.817444805050854</c:v>
                </c:pt>
                <c:pt idx="272">
                  <c:v>79.817444805050854</c:v>
                </c:pt>
                <c:pt idx="273">
                  <c:v>79.817444805050854</c:v>
                </c:pt>
                <c:pt idx="274">
                  <c:v>80.179874372217398</c:v>
                </c:pt>
                <c:pt idx="275">
                  <c:v>79.817444805050854</c:v>
                </c:pt>
                <c:pt idx="276">
                  <c:v>80.179874372217398</c:v>
                </c:pt>
                <c:pt idx="277">
                  <c:v>80.396482024292752</c:v>
                </c:pt>
                <c:pt idx="278">
                  <c:v>81.413111104493311</c:v>
                </c:pt>
                <c:pt idx="279">
                  <c:v>81.413111104493311</c:v>
                </c:pt>
                <c:pt idx="280">
                  <c:v>80.654047584843681</c:v>
                </c:pt>
                <c:pt idx="281">
                  <c:v>81.413111104493311</c:v>
                </c:pt>
                <c:pt idx="282">
                  <c:v>80.654047584843681</c:v>
                </c:pt>
                <c:pt idx="283">
                  <c:v>80.179874372217398</c:v>
                </c:pt>
                <c:pt idx="284">
                  <c:v>80.179874372217398</c:v>
                </c:pt>
                <c:pt idx="285">
                  <c:v>80.396482024292752</c:v>
                </c:pt>
                <c:pt idx="286">
                  <c:v>82.132275876212859</c:v>
                </c:pt>
                <c:pt idx="287">
                  <c:v>81.980801621621112</c:v>
                </c:pt>
                <c:pt idx="288">
                  <c:v>81.796450754780409</c:v>
                </c:pt>
                <c:pt idx="289">
                  <c:v>81.980801621621112</c:v>
                </c:pt>
                <c:pt idx="290">
                  <c:v>82.233194896359038</c:v>
                </c:pt>
                <c:pt idx="291">
                  <c:v>82.233194896359038</c:v>
                </c:pt>
                <c:pt idx="292">
                  <c:v>82.132275876212859</c:v>
                </c:pt>
                <c:pt idx="293">
                  <c:v>82.233194896359038</c:v>
                </c:pt>
                <c:pt idx="294">
                  <c:v>82.428870110504448</c:v>
                </c:pt>
                <c:pt idx="295">
                  <c:v>82.428870110504448</c:v>
                </c:pt>
                <c:pt idx="296">
                  <c:v>82.233194896359038</c:v>
                </c:pt>
                <c:pt idx="297">
                  <c:v>82.132275876212859</c:v>
                </c:pt>
                <c:pt idx="298">
                  <c:v>82.132275876212859</c:v>
                </c:pt>
                <c:pt idx="299">
                  <c:v>82.233194896359038</c:v>
                </c:pt>
                <c:pt idx="300">
                  <c:v>83.64073447844541</c:v>
                </c:pt>
                <c:pt idx="301">
                  <c:v>82.818193238479068</c:v>
                </c:pt>
                <c:pt idx="302">
                  <c:v>82.818193238479068</c:v>
                </c:pt>
                <c:pt idx="303">
                  <c:v>82.818193238479068</c:v>
                </c:pt>
                <c:pt idx="304">
                  <c:v>82.818193238479068</c:v>
                </c:pt>
                <c:pt idx="305">
                  <c:v>82.818193238479068</c:v>
                </c:pt>
                <c:pt idx="306">
                  <c:v>82.428870110504448</c:v>
                </c:pt>
                <c:pt idx="307">
                  <c:v>82.818193238479068</c:v>
                </c:pt>
                <c:pt idx="308">
                  <c:v>82.428870110504448</c:v>
                </c:pt>
                <c:pt idx="309">
                  <c:v>82.818193238479068</c:v>
                </c:pt>
                <c:pt idx="310">
                  <c:v>82.428870110504448</c:v>
                </c:pt>
                <c:pt idx="311">
                  <c:v>82.818193238479068</c:v>
                </c:pt>
                <c:pt idx="312">
                  <c:v>83.64073447844541</c:v>
                </c:pt>
                <c:pt idx="313">
                  <c:v>82.818193238479068</c:v>
                </c:pt>
                <c:pt idx="314">
                  <c:v>82.428870110504448</c:v>
                </c:pt>
                <c:pt idx="315">
                  <c:v>82.233194896359038</c:v>
                </c:pt>
                <c:pt idx="316">
                  <c:v>83.64073447844541</c:v>
                </c:pt>
                <c:pt idx="317">
                  <c:v>83.64073447844541</c:v>
                </c:pt>
                <c:pt idx="318">
                  <c:v>82.818193238479068</c:v>
                </c:pt>
                <c:pt idx="319">
                  <c:v>82.428870110504448</c:v>
                </c:pt>
                <c:pt idx="320">
                  <c:v>82.818193238479068</c:v>
                </c:pt>
                <c:pt idx="321">
                  <c:v>83.64073447844541</c:v>
                </c:pt>
                <c:pt idx="322">
                  <c:v>84.227338454805889</c:v>
                </c:pt>
                <c:pt idx="323">
                  <c:v>84.646729389973387</c:v>
                </c:pt>
                <c:pt idx="324">
                  <c:v>84.646729389973387</c:v>
                </c:pt>
                <c:pt idx="325">
                  <c:v>84.227338454805889</c:v>
                </c:pt>
                <c:pt idx="326">
                  <c:v>84.227338454805889</c:v>
                </c:pt>
                <c:pt idx="327">
                  <c:v>83.64073447844541</c:v>
                </c:pt>
                <c:pt idx="328">
                  <c:v>84.227338454805889</c:v>
                </c:pt>
                <c:pt idx="329">
                  <c:v>85.123079047335352</c:v>
                </c:pt>
                <c:pt idx="330">
                  <c:v>85.123079047335352</c:v>
                </c:pt>
                <c:pt idx="331">
                  <c:v>85.123079047335352</c:v>
                </c:pt>
                <c:pt idx="332">
                  <c:v>85.123079047335352</c:v>
                </c:pt>
                <c:pt idx="333">
                  <c:v>84.646729389973387</c:v>
                </c:pt>
                <c:pt idx="334">
                  <c:v>85.804881129286358</c:v>
                </c:pt>
                <c:pt idx="335">
                  <c:v>85.459536455527811</c:v>
                </c:pt>
                <c:pt idx="336">
                  <c:v>85.459536455527811</c:v>
                </c:pt>
                <c:pt idx="337">
                  <c:v>85.459536455527811</c:v>
                </c:pt>
                <c:pt idx="338">
                  <c:v>85.123079047335352</c:v>
                </c:pt>
                <c:pt idx="339">
                  <c:v>84.646729389973387</c:v>
                </c:pt>
                <c:pt idx="340">
                  <c:v>85.918180300925854</c:v>
                </c:pt>
                <c:pt idx="341">
                  <c:v>85.918180300925854</c:v>
                </c:pt>
                <c:pt idx="342">
                  <c:v>85.918180300925854</c:v>
                </c:pt>
                <c:pt idx="343">
                  <c:v>85.918180300925854</c:v>
                </c:pt>
                <c:pt idx="344">
                  <c:v>85.918180300925854</c:v>
                </c:pt>
                <c:pt idx="345">
                  <c:v>86.102307349865129</c:v>
                </c:pt>
                <c:pt idx="346">
                  <c:v>85.918180300925854</c:v>
                </c:pt>
                <c:pt idx="347">
                  <c:v>85.804881129286358</c:v>
                </c:pt>
                <c:pt idx="348">
                  <c:v>85.459536455527811</c:v>
                </c:pt>
                <c:pt idx="349">
                  <c:v>85.804881129286358</c:v>
                </c:pt>
                <c:pt idx="350">
                  <c:v>85.918180300925854</c:v>
                </c:pt>
                <c:pt idx="351">
                  <c:v>86.102307349865129</c:v>
                </c:pt>
                <c:pt idx="352">
                  <c:v>86.462052000968384</c:v>
                </c:pt>
                <c:pt idx="353">
                  <c:v>86.315411399337464</c:v>
                </c:pt>
                <c:pt idx="354">
                  <c:v>86.102307349865129</c:v>
                </c:pt>
                <c:pt idx="355">
                  <c:v>86.315411399337464</c:v>
                </c:pt>
                <c:pt idx="356">
                  <c:v>86.462052000968384</c:v>
                </c:pt>
                <c:pt idx="357">
                  <c:v>86.462052000968384</c:v>
                </c:pt>
                <c:pt idx="358">
                  <c:v>86.462052000968384</c:v>
                </c:pt>
                <c:pt idx="359">
                  <c:v>86.462052000968384</c:v>
                </c:pt>
                <c:pt idx="360">
                  <c:v>86.315411399337464</c:v>
                </c:pt>
                <c:pt idx="361">
                  <c:v>86.315411399337464</c:v>
                </c:pt>
                <c:pt idx="362">
                  <c:v>86.315411399337464</c:v>
                </c:pt>
                <c:pt idx="363">
                  <c:v>86.315411399337464</c:v>
                </c:pt>
                <c:pt idx="364">
                  <c:v>86.315411399337464</c:v>
                </c:pt>
                <c:pt idx="365">
                  <c:v>86.315411399337464</c:v>
                </c:pt>
                <c:pt idx="366">
                  <c:v>86.462052000968384</c:v>
                </c:pt>
                <c:pt idx="367">
                  <c:v>86.099620006686251</c:v>
                </c:pt>
                <c:pt idx="368">
                  <c:v>86.099620006686251</c:v>
                </c:pt>
                <c:pt idx="369">
                  <c:v>86.099620006686251</c:v>
                </c:pt>
                <c:pt idx="370">
                  <c:v>86.099620006686251</c:v>
                </c:pt>
                <c:pt idx="371">
                  <c:v>86.315411399337464</c:v>
                </c:pt>
                <c:pt idx="372">
                  <c:v>86.099620006686251</c:v>
                </c:pt>
                <c:pt idx="373">
                  <c:v>86.099620006686251</c:v>
                </c:pt>
                <c:pt idx="374">
                  <c:v>85.804881129286358</c:v>
                </c:pt>
                <c:pt idx="375">
                  <c:v>85.804881129286358</c:v>
                </c:pt>
                <c:pt idx="376">
                  <c:v>85.804881129286358</c:v>
                </c:pt>
                <c:pt idx="377">
                  <c:v>85.804881129286358</c:v>
                </c:pt>
                <c:pt idx="378">
                  <c:v>86.26703638718935</c:v>
                </c:pt>
                <c:pt idx="379">
                  <c:v>86.099620006686251</c:v>
                </c:pt>
                <c:pt idx="380">
                  <c:v>85.804881129286358</c:v>
                </c:pt>
                <c:pt idx="381">
                  <c:v>85.804881129286358</c:v>
                </c:pt>
                <c:pt idx="382">
                  <c:v>86.26703638718935</c:v>
                </c:pt>
                <c:pt idx="383">
                  <c:v>86.26703638718935</c:v>
                </c:pt>
                <c:pt idx="384">
                  <c:v>86.26703638718935</c:v>
                </c:pt>
                <c:pt idx="385">
                  <c:v>86.26703638718935</c:v>
                </c:pt>
                <c:pt idx="386">
                  <c:v>86.26703638718935</c:v>
                </c:pt>
                <c:pt idx="387">
                  <c:v>86.389633923587809</c:v>
                </c:pt>
                <c:pt idx="388">
                  <c:v>86.26703638718935</c:v>
                </c:pt>
                <c:pt idx="389">
                  <c:v>86.26703638718935</c:v>
                </c:pt>
                <c:pt idx="390">
                  <c:v>86.082909338249578</c:v>
                </c:pt>
                <c:pt idx="391">
                  <c:v>86.26703638718935</c:v>
                </c:pt>
                <c:pt idx="392">
                  <c:v>86.26703638718935</c:v>
                </c:pt>
                <c:pt idx="393">
                  <c:v>86.26703638718935</c:v>
                </c:pt>
                <c:pt idx="394">
                  <c:v>86.389633923587809</c:v>
                </c:pt>
                <c:pt idx="395">
                  <c:v>86.26703638718935</c:v>
                </c:pt>
                <c:pt idx="396">
                  <c:v>86.26703638718935</c:v>
                </c:pt>
                <c:pt idx="397">
                  <c:v>86.26703638718935</c:v>
                </c:pt>
                <c:pt idx="398">
                  <c:v>86.26703638718935</c:v>
                </c:pt>
                <c:pt idx="399">
                  <c:v>86.26703638718935</c:v>
                </c:pt>
                <c:pt idx="400">
                  <c:v>86.26703638718935</c:v>
                </c:pt>
                <c:pt idx="401">
                  <c:v>86.26703638718935</c:v>
                </c:pt>
                <c:pt idx="402">
                  <c:v>86.082909338249578</c:v>
                </c:pt>
                <c:pt idx="403">
                  <c:v>86.082909338249578</c:v>
                </c:pt>
                <c:pt idx="404">
                  <c:v>86.082909338249578</c:v>
                </c:pt>
                <c:pt idx="405">
                  <c:v>86.082909338249578</c:v>
                </c:pt>
                <c:pt idx="406">
                  <c:v>86.26703638718935</c:v>
                </c:pt>
                <c:pt idx="407">
                  <c:v>86.082909338249578</c:v>
                </c:pt>
                <c:pt idx="408">
                  <c:v>86.082909338249578</c:v>
                </c:pt>
                <c:pt idx="409">
                  <c:v>86.082909338249578</c:v>
                </c:pt>
                <c:pt idx="410">
                  <c:v>86.26703638718935</c:v>
                </c:pt>
                <c:pt idx="411">
                  <c:v>86.082909338249578</c:v>
                </c:pt>
                <c:pt idx="412">
                  <c:v>86.082909338249578</c:v>
                </c:pt>
                <c:pt idx="413">
                  <c:v>85.804881129286358</c:v>
                </c:pt>
                <c:pt idx="414">
                  <c:v>86.082909338249578</c:v>
                </c:pt>
                <c:pt idx="415">
                  <c:v>86.26703638718935</c:v>
                </c:pt>
                <c:pt idx="416">
                  <c:v>86.082909338249578</c:v>
                </c:pt>
                <c:pt idx="417">
                  <c:v>86.26703638718935</c:v>
                </c:pt>
                <c:pt idx="418">
                  <c:v>86.389633923587809</c:v>
                </c:pt>
                <c:pt idx="419">
                  <c:v>86.389633923587809</c:v>
                </c:pt>
                <c:pt idx="420">
                  <c:v>86.26703638718935</c:v>
                </c:pt>
                <c:pt idx="421">
                  <c:v>86.26703638718935</c:v>
                </c:pt>
                <c:pt idx="422">
                  <c:v>86.536274525219127</c:v>
                </c:pt>
                <c:pt idx="423">
                  <c:v>86.26703638718935</c:v>
                </c:pt>
                <c:pt idx="424">
                  <c:v>86.389633923587809</c:v>
                </c:pt>
                <c:pt idx="425">
                  <c:v>86.26703638718935</c:v>
                </c:pt>
                <c:pt idx="426">
                  <c:v>86.389633923587809</c:v>
                </c:pt>
                <c:pt idx="427">
                  <c:v>86.389633923587809</c:v>
                </c:pt>
                <c:pt idx="428">
                  <c:v>86.389633923587809</c:v>
                </c:pt>
                <c:pt idx="429">
                  <c:v>86.134664507621451</c:v>
                </c:pt>
                <c:pt idx="430">
                  <c:v>86.134664507621451</c:v>
                </c:pt>
                <c:pt idx="431">
                  <c:v>86.26703638718935</c:v>
                </c:pt>
                <c:pt idx="432">
                  <c:v>86.389633923587809</c:v>
                </c:pt>
                <c:pt idx="433">
                  <c:v>86.26703638718935</c:v>
                </c:pt>
                <c:pt idx="434">
                  <c:v>86.26703638718935</c:v>
                </c:pt>
                <c:pt idx="435">
                  <c:v>86.26703638718935</c:v>
                </c:pt>
                <c:pt idx="436">
                  <c:v>86.134664507621451</c:v>
                </c:pt>
                <c:pt idx="437">
                  <c:v>85.804881129286358</c:v>
                </c:pt>
                <c:pt idx="438">
                  <c:v>85.960463870178131</c:v>
                </c:pt>
                <c:pt idx="439">
                  <c:v>86.012219039549464</c:v>
                </c:pt>
                <c:pt idx="440">
                  <c:v>86.012219039549464</c:v>
                </c:pt>
                <c:pt idx="441">
                  <c:v>86.012219039549464</c:v>
                </c:pt>
                <c:pt idx="442">
                  <c:v>85.960463870178131</c:v>
                </c:pt>
                <c:pt idx="443">
                  <c:v>85.804881129286358</c:v>
                </c:pt>
                <c:pt idx="444">
                  <c:v>85.960463870178131</c:v>
                </c:pt>
                <c:pt idx="445">
                  <c:v>85.443075980531887</c:v>
                </c:pt>
                <c:pt idx="446">
                  <c:v>85.804881129286358</c:v>
                </c:pt>
                <c:pt idx="447">
                  <c:v>85.960463870178131</c:v>
                </c:pt>
                <c:pt idx="448">
                  <c:v>85.106618572339258</c:v>
                </c:pt>
                <c:pt idx="449">
                  <c:v>85.106618572339258</c:v>
                </c:pt>
                <c:pt idx="450">
                  <c:v>85.443075980531887</c:v>
                </c:pt>
                <c:pt idx="451">
                  <c:v>85.443075980531887</c:v>
                </c:pt>
                <c:pt idx="452">
                  <c:v>85.804881129286358</c:v>
                </c:pt>
                <c:pt idx="453">
                  <c:v>85.443075980531887</c:v>
                </c:pt>
                <c:pt idx="454">
                  <c:v>85.443075980531887</c:v>
                </c:pt>
                <c:pt idx="455">
                  <c:v>85.804881129286358</c:v>
                </c:pt>
                <c:pt idx="456">
                  <c:v>85.960463870178131</c:v>
                </c:pt>
                <c:pt idx="457">
                  <c:v>85.804881129286358</c:v>
                </c:pt>
                <c:pt idx="458">
                  <c:v>85.354074286271313</c:v>
                </c:pt>
                <c:pt idx="459">
                  <c:v>85.354074286271313</c:v>
                </c:pt>
                <c:pt idx="460">
                  <c:v>85.605267606566088</c:v>
                </c:pt>
                <c:pt idx="461">
                  <c:v>85.443075980531887</c:v>
                </c:pt>
                <c:pt idx="462">
                  <c:v>85.804881129286358</c:v>
                </c:pt>
                <c:pt idx="463">
                  <c:v>85.804881129286358</c:v>
                </c:pt>
                <c:pt idx="464">
                  <c:v>85.354074286271313</c:v>
                </c:pt>
                <c:pt idx="465">
                  <c:v>85.605267606566088</c:v>
                </c:pt>
                <c:pt idx="466">
                  <c:v>85.605267606566088</c:v>
                </c:pt>
                <c:pt idx="467">
                  <c:v>85.605267606566088</c:v>
                </c:pt>
                <c:pt idx="468">
                  <c:v>85.804881129286358</c:v>
                </c:pt>
                <c:pt idx="469">
                  <c:v>85.804881129286358</c:v>
                </c:pt>
                <c:pt idx="470">
                  <c:v>85.354074286271313</c:v>
                </c:pt>
                <c:pt idx="471">
                  <c:v>85.605267606566088</c:v>
                </c:pt>
                <c:pt idx="472">
                  <c:v>85.804881129286358</c:v>
                </c:pt>
                <c:pt idx="473">
                  <c:v>85.106618572339258</c:v>
                </c:pt>
                <c:pt idx="474">
                  <c:v>85.106618572339258</c:v>
                </c:pt>
                <c:pt idx="475">
                  <c:v>85.106618572339258</c:v>
                </c:pt>
                <c:pt idx="476">
                  <c:v>85.354074286271313</c:v>
                </c:pt>
                <c:pt idx="477">
                  <c:v>85.354074286271313</c:v>
                </c:pt>
                <c:pt idx="478">
                  <c:v>85.354074286271313</c:v>
                </c:pt>
                <c:pt idx="479">
                  <c:v>85.605267606566088</c:v>
                </c:pt>
                <c:pt idx="480">
                  <c:v>85.605267606566088</c:v>
                </c:pt>
                <c:pt idx="481">
                  <c:v>84.738388188747749</c:v>
                </c:pt>
                <c:pt idx="482">
                  <c:v>84.880098613471958</c:v>
                </c:pt>
                <c:pt idx="483">
                  <c:v>84.880098613471958</c:v>
                </c:pt>
                <c:pt idx="484">
                  <c:v>84.880098613471958</c:v>
                </c:pt>
                <c:pt idx="485">
                  <c:v>85.106618572339258</c:v>
                </c:pt>
                <c:pt idx="486">
                  <c:v>85.354074286271313</c:v>
                </c:pt>
                <c:pt idx="487">
                  <c:v>84.62548334056234</c:v>
                </c:pt>
                <c:pt idx="488">
                  <c:v>84.738388188747749</c:v>
                </c:pt>
                <c:pt idx="489">
                  <c:v>84.488013462410223</c:v>
                </c:pt>
                <c:pt idx="490">
                  <c:v>84.62548334056234</c:v>
                </c:pt>
                <c:pt idx="491">
                  <c:v>84.62548334056234</c:v>
                </c:pt>
                <c:pt idx="492">
                  <c:v>84.488013462410223</c:v>
                </c:pt>
                <c:pt idx="493">
                  <c:v>84.348592042460538</c:v>
                </c:pt>
                <c:pt idx="494">
                  <c:v>84.488013462410223</c:v>
                </c:pt>
                <c:pt idx="495">
                  <c:v>84.348592042460538</c:v>
                </c:pt>
                <c:pt idx="496">
                  <c:v>84.488013462410223</c:v>
                </c:pt>
                <c:pt idx="497">
                  <c:v>84.348592042460538</c:v>
                </c:pt>
                <c:pt idx="498">
                  <c:v>84.62548334056234</c:v>
                </c:pt>
                <c:pt idx="499">
                  <c:v>84.62548334056234</c:v>
                </c:pt>
                <c:pt idx="500">
                  <c:v>84.62548334056234</c:v>
                </c:pt>
                <c:pt idx="501">
                  <c:v>84.488013462410223</c:v>
                </c:pt>
                <c:pt idx="502">
                  <c:v>84.62548334056234</c:v>
                </c:pt>
                <c:pt idx="503">
                  <c:v>84.62548334056234</c:v>
                </c:pt>
                <c:pt idx="504">
                  <c:v>84.488013462410223</c:v>
                </c:pt>
                <c:pt idx="505">
                  <c:v>84.488013462410223</c:v>
                </c:pt>
                <c:pt idx="506">
                  <c:v>84.62548334056234</c:v>
                </c:pt>
                <c:pt idx="507">
                  <c:v>84.62548334056234</c:v>
                </c:pt>
                <c:pt idx="508">
                  <c:v>84.62548334056234</c:v>
                </c:pt>
                <c:pt idx="509">
                  <c:v>84.738388188747749</c:v>
                </c:pt>
                <c:pt idx="510">
                  <c:v>84.738388188747749</c:v>
                </c:pt>
                <c:pt idx="511">
                  <c:v>84.62548334056234</c:v>
                </c:pt>
                <c:pt idx="512">
                  <c:v>84.62548334056234</c:v>
                </c:pt>
                <c:pt idx="513">
                  <c:v>84.738388188747749</c:v>
                </c:pt>
                <c:pt idx="514">
                  <c:v>84.62548334056234</c:v>
                </c:pt>
                <c:pt idx="515">
                  <c:v>84.738388188747749</c:v>
                </c:pt>
                <c:pt idx="516">
                  <c:v>84.488013462410223</c:v>
                </c:pt>
                <c:pt idx="517">
                  <c:v>84.488013462410223</c:v>
                </c:pt>
                <c:pt idx="518">
                  <c:v>84.62548334056234</c:v>
                </c:pt>
                <c:pt idx="519">
                  <c:v>84.62548334056234</c:v>
                </c:pt>
                <c:pt idx="520">
                  <c:v>84.488013462410223</c:v>
                </c:pt>
                <c:pt idx="521">
                  <c:v>84.488013462410223</c:v>
                </c:pt>
                <c:pt idx="522">
                  <c:v>84.348592042460538</c:v>
                </c:pt>
                <c:pt idx="523">
                  <c:v>84.488013462410223</c:v>
                </c:pt>
                <c:pt idx="524">
                  <c:v>84.488013462410223</c:v>
                </c:pt>
                <c:pt idx="525">
                  <c:v>84.62548334056234</c:v>
                </c:pt>
                <c:pt idx="526">
                  <c:v>84.488013462410223</c:v>
                </c:pt>
                <c:pt idx="527">
                  <c:v>84.488013462410223</c:v>
                </c:pt>
                <c:pt idx="528">
                  <c:v>84.488013462410223</c:v>
                </c:pt>
                <c:pt idx="529">
                  <c:v>84.62548334056234</c:v>
                </c:pt>
                <c:pt idx="530">
                  <c:v>84.488013462410223</c:v>
                </c:pt>
                <c:pt idx="531">
                  <c:v>84.488013462410223</c:v>
                </c:pt>
                <c:pt idx="532">
                  <c:v>84.62548334056234</c:v>
                </c:pt>
                <c:pt idx="533">
                  <c:v>84.348592042460538</c:v>
                </c:pt>
                <c:pt idx="534">
                  <c:v>84.488013462410223</c:v>
                </c:pt>
                <c:pt idx="535">
                  <c:v>84.348592042460538</c:v>
                </c:pt>
                <c:pt idx="536">
                  <c:v>84.170290043111478</c:v>
                </c:pt>
                <c:pt idx="537">
                  <c:v>84.170290043111478</c:v>
                </c:pt>
                <c:pt idx="538">
                  <c:v>84.348592042460538</c:v>
                </c:pt>
                <c:pt idx="539">
                  <c:v>84.488013462410223</c:v>
                </c:pt>
                <c:pt idx="540">
                  <c:v>84.170290043111478</c:v>
                </c:pt>
                <c:pt idx="541">
                  <c:v>84.348592042460538</c:v>
                </c:pt>
                <c:pt idx="542">
                  <c:v>84.348592042460538</c:v>
                </c:pt>
                <c:pt idx="543">
                  <c:v>84.348592042460538</c:v>
                </c:pt>
                <c:pt idx="544">
                  <c:v>84.348592042460538</c:v>
                </c:pt>
                <c:pt idx="545">
                  <c:v>84.170290043111478</c:v>
                </c:pt>
                <c:pt idx="546">
                  <c:v>84.348592042460538</c:v>
                </c:pt>
                <c:pt idx="547">
                  <c:v>84.348592042460538</c:v>
                </c:pt>
                <c:pt idx="548">
                  <c:v>84.488013462410223</c:v>
                </c:pt>
                <c:pt idx="549">
                  <c:v>84.488013462410223</c:v>
                </c:pt>
                <c:pt idx="550">
                  <c:v>84.348592042460538</c:v>
                </c:pt>
                <c:pt idx="551">
                  <c:v>84.488013462410223</c:v>
                </c:pt>
                <c:pt idx="552">
                  <c:v>84.488013462410223</c:v>
                </c:pt>
                <c:pt idx="553">
                  <c:v>84.348592042460538</c:v>
                </c:pt>
                <c:pt idx="554">
                  <c:v>84.348592042460538</c:v>
                </c:pt>
                <c:pt idx="555">
                  <c:v>84.170290043111478</c:v>
                </c:pt>
                <c:pt idx="556">
                  <c:v>84.348592042460538</c:v>
                </c:pt>
                <c:pt idx="557">
                  <c:v>84.170290043111478</c:v>
                </c:pt>
                <c:pt idx="558">
                  <c:v>84.348592042460538</c:v>
                </c:pt>
                <c:pt idx="559">
                  <c:v>84.170290043111478</c:v>
                </c:pt>
                <c:pt idx="560">
                  <c:v>84.348592042460538</c:v>
                </c:pt>
                <c:pt idx="561">
                  <c:v>84.348592042460538</c:v>
                </c:pt>
                <c:pt idx="562">
                  <c:v>84.348592042460538</c:v>
                </c:pt>
                <c:pt idx="563">
                  <c:v>84.170290043111478</c:v>
                </c:pt>
                <c:pt idx="564">
                  <c:v>84.170290043111478</c:v>
                </c:pt>
                <c:pt idx="565">
                  <c:v>84.348592042460538</c:v>
                </c:pt>
                <c:pt idx="566">
                  <c:v>84.738388188747749</c:v>
                </c:pt>
                <c:pt idx="567">
                  <c:v>84.600463756839588</c:v>
                </c:pt>
                <c:pt idx="568">
                  <c:v>84.600463756839588</c:v>
                </c:pt>
                <c:pt idx="569">
                  <c:v>84.600463756839588</c:v>
                </c:pt>
                <c:pt idx="570">
                  <c:v>84.738388188747749</c:v>
                </c:pt>
                <c:pt idx="571">
                  <c:v>84.600463756839588</c:v>
                </c:pt>
                <c:pt idx="572">
                  <c:v>84.738388188747749</c:v>
                </c:pt>
                <c:pt idx="573">
                  <c:v>84.600463756839588</c:v>
                </c:pt>
                <c:pt idx="574">
                  <c:v>84.738388188747749</c:v>
                </c:pt>
                <c:pt idx="575">
                  <c:v>84.600463756839588</c:v>
                </c:pt>
                <c:pt idx="576">
                  <c:v>84.600463756839588</c:v>
                </c:pt>
                <c:pt idx="577">
                  <c:v>84.348592042460538</c:v>
                </c:pt>
                <c:pt idx="578">
                  <c:v>84.348592042460538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109696"/>
        <c:axId val="43989184"/>
      </c:lineChart>
      <c:catAx>
        <c:axId val="94630400"/>
        <c:scaling>
          <c:orientation val="minMax"/>
        </c:scaling>
        <c:delete val="0"/>
        <c:axPos val="b"/>
        <c:majorTickMark val="none"/>
        <c:minorTickMark val="none"/>
        <c:tickLblPos val="none"/>
        <c:crossAx val="43988608"/>
        <c:crosses val="autoZero"/>
        <c:auto val="1"/>
        <c:lblAlgn val="ctr"/>
        <c:lblOffset val="100"/>
        <c:noMultiLvlLbl val="0"/>
      </c:catAx>
      <c:valAx>
        <c:axId val="43988608"/>
        <c:scaling>
          <c:orientation val="minMax"/>
          <c:max val="55"/>
          <c:min val="35"/>
        </c:scaling>
        <c:delete val="0"/>
        <c:axPos val="l"/>
        <c:numFmt formatCode="0.0" sourceLinked="1"/>
        <c:majorTickMark val="none"/>
        <c:minorTickMark val="none"/>
        <c:tickLblPos val="none"/>
        <c:crossAx val="94630400"/>
        <c:crosses val="autoZero"/>
        <c:crossBetween val="between"/>
      </c:valAx>
      <c:catAx>
        <c:axId val="94109696"/>
        <c:scaling>
          <c:orientation val="minMax"/>
        </c:scaling>
        <c:delete val="1"/>
        <c:axPos val="b"/>
        <c:majorTickMark val="out"/>
        <c:minorTickMark val="none"/>
        <c:tickLblPos val="none"/>
        <c:crossAx val="43989184"/>
        <c:crosses val="autoZero"/>
        <c:auto val="1"/>
        <c:lblAlgn val="ctr"/>
        <c:lblOffset val="100"/>
        <c:noMultiLvlLbl val="0"/>
      </c:catAx>
      <c:valAx>
        <c:axId val="43989184"/>
        <c:scaling>
          <c:orientation val="minMax"/>
          <c:max val="90"/>
          <c:min val="70"/>
        </c:scaling>
        <c:delete val="0"/>
        <c:axPos val="r"/>
        <c:numFmt formatCode="0.0" sourceLinked="1"/>
        <c:majorTickMark val="none"/>
        <c:minorTickMark val="none"/>
        <c:tickLblPos val="none"/>
        <c:crossAx val="94109696"/>
        <c:crosses val="max"/>
        <c:crossBetween val="between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6875043744532087"/>
          <c:y val="0.89247612865595527"/>
          <c:w val="0.62500131233596223"/>
          <c:h val="8.6021881673393044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200" b="0" i="0" u="none" strike="noStrike" baseline="0">
          <a:solidFill>
            <a:schemeClr val="tx1"/>
          </a:solidFill>
          <a:latin typeface="+mn-lt"/>
          <a:ea typeface="Calibri"/>
          <a:cs typeface="Calibri"/>
        </a:defRPr>
      </a:pPr>
      <a:endParaRPr lang="it-IT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523019070534511E-2"/>
          <c:y val="5.5188962207558485E-2"/>
          <c:w val="0.96895396185893079"/>
          <c:h val="0.8691821320775216"/>
        </c:manualLayout>
      </c:layout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ln w="53975">
              <a:solidFill>
                <a:schemeClr val="tx1"/>
              </a:solidFill>
            </a:ln>
          </c:spPr>
          <c:marker>
            <c:symbol val="circle"/>
            <c:size val="12"/>
            <c:spPr>
              <a:solidFill>
                <a:srgbClr val="FFFFFF"/>
              </a:solidFill>
            </c:spPr>
          </c:marker>
          <c:dLbls>
            <c:dLbl>
              <c:idx val="10"/>
              <c:layout>
                <c:manualLayout>
                  <c:x val="-1.6179274980560009E-2"/>
                  <c:y val="-5.74685062987402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1.19457243249598E-2"/>
                  <c:y val="-5.74685062987402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8.8149636125765526E-2"/>
                  <c:y val="-1.66766646670665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Foglio1!$A$2:$A$15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 (9 m)</c:v>
                </c:pt>
              </c:strCache>
            </c:strRef>
          </c:cat>
          <c:val>
            <c:numRef>
              <c:f>Foglio1!$B$2:$B$15</c:f>
              <c:numCache>
                <c:formatCode>0.0</c:formatCode>
                <c:ptCount val="14"/>
                <c:pt idx="0">
                  <c:v>23.088970310693465</c:v>
                </c:pt>
                <c:pt idx="1">
                  <c:v>23.460495149681972</c:v>
                </c:pt>
                <c:pt idx="2">
                  <c:v>24.024404041081244</c:v>
                </c:pt>
                <c:pt idx="3">
                  <c:v>24.156095971979902</c:v>
                </c:pt>
                <c:pt idx="4">
                  <c:v>24.159548472682644</c:v>
                </c:pt>
                <c:pt idx="5">
                  <c:v>23.934230668744696</c:v>
                </c:pt>
                <c:pt idx="6">
                  <c:v>23.906416547521228</c:v>
                </c:pt>
                <c:pt idx="7">
                  <c:v>24.42495568408297</c:v>
                </c:pt>
                <c:pt idx="8">
                  <c:v>24.880183489801169</c:v>
                </c:pt>
                <c:pt idx="9">
                  <c:v>25.16133879468903</c:v>
                </c:pt>
                <c:pt idx="10">
                  <c:v>24.071728980435811</c:v>
                </c:pt>
                <c:pt idx="11">
                  <c:v>23.235672002256628</c:v>
                </c:pt>
                <c:pt idx="12">
                  <c:v>21.64312219397841</c:v>
                </c:pt>
                <c:pt idx="13">
                  <c:v>21.6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4110208"/>
        <c:axId val="90522752"/>
      </c:lineChart>
      <c:catAx>
        <c:axId val="941102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it-IT"/>
          </a:p>
        </c:txPr>
        <c:crossAx val="90522752"/>
        <c:crosses val="autoZero"/>
        <c:auto val="1"/>
        <c:lblAlgn val="ctr"/>
        <c:lblOffset val="100"/>
        <c:noMultiLvlLbl val="0"/>
      </c:catAx>
      <c:valAx>
        <c:axId val="90522752"/>
        <c:scaling>
          <c:orientation val="minMax"/>
          <c:min val="21"/>
        </c:scaling>
        <c:delete val="1"/>
        <c:axPos val="l"/>
        <c:numFmt formatCode="0.0" sourceLinked="1"/>
        <c:majorTickMark val="out"/>
        <c:minorTickMark val="none"/>
        <c:tickLblPos val="none"/>
        <c:crossAx val="941102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0.07628</cdr:x>
      <cdr:y>0.01208</cdr:y>
    </cdr:from>
    <cdr:to>
      <cdr:x>0.44119</cdr:x>
      <cdr:y>0.13278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686518" y="65327"/>
          <a:ext cx="3283974" cy="6524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it-IT" sz="2000" dirty="0" smtClean="0"/>
            <a:t>VA netto per dipendente</a:t>
          </a:r>
        </a:p>
        <a:p xmlns:a="http://schemas.openxmlformats.org/drawingml/2006/main">
          <a:pPr algn="ctr"/>
          <a:r>
            <a:rPr lang="it-IT" sz="1400" dirty="0" smtClean="0"/>
            <a:t>(000 euro)</a:t>
          </a:r>
        </a:p>
        <a:p xmlns:a="http://schemas.openxmlformats.org/drawingml/2006/main">
          <a:endParaRPr lang="en-GB" sz="1100" dirty="0"/>
        </a:p>
      </cdr:txBody>
    </cdr:sp>
  </cdr:relSizeAnchor>
  <cdr:relSizeAnchor xmlns:cdr="http://schemas.openxmlformats.org/drawingml/2006/chartDrawing">
    <cdr:from>
      <cdr:x>0.71541</cdr:x>
      <cdr:y>0.00601</cdr:y>
    </cdr:from>
    <cdr:to>
      <cdr:x>0.82794</cdr:x>
      <cdr:y>0.09889</cdr:y>
    </cdr:to>
    <cdr:sp macro="" textlink="">
      <cdr:nvSpPr>
        <cdr:cNvPr id="3" name="CasellaDiTesto 1"/>
        <cdr:cNvSpPr txBox="1"/>
      </cdr:nvSpPr>
      <cdr:spPr>
        <a:xfrm xmlns:a="http://schemas.openxmlformats.org/drawingml/2006/main">
          <a:off x="6438388" y="32876"/>
          <a:ext cx="1012723" cy="5085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Trebuchet MS"/>
            </a:defRPr>
          </a:lvl1pPr>
          <a:lvl2pPr marL="457200" indent="0">
            <a:defRPr sz="1100">
              <a:latin typeface="Trebuchet MS"/>
            </a:defRPr>
          </a:lvl2pPr>
          <a:lvl3pPr marL="914400" indent="0">
            <a:defRPr sz="1100">
              <a:latin typeface="Trebuchet MS"/>
            </a:defRPr>
          </a:lvl3pPr>
          <a:lvl4pPr marL="1371600" indent="0">
            <a:defRPr sz="1100">
              <a:latin typeface="Trebuchet MS"/>
            </a:defRPr>
          </a:lvl4pPr>
          <a:lvl5pPr marL="1828800" indent="0">
            <a:defRPr sz="1100">
              <a:latin typeface="Trebuchet MS"/>
            </a:defRPr>
          </a:lvl5pPr>
          <a:lvl6pPr marL="2286000" indent="0">
            <a:defRPr sz="1100">
              <a:latin typeface="Trebuchet MS"/>
            </a:defRPr>
          </a:lvl6pPr>
          <a:lvl7pPr marL="2743200" indent="0">
            <a:defRPr sz="1100">
              <a:latin typeface="Trebuchet MS"/>
            </a:defRPr>
          </a:lvl7pPr>
          <a:lvl8pPr marL="3200400" indent="0">
            <a:defRPr sz="1100">
              <a:latin typeface="Trebuchet MS"/>
            </a:defRPr>
          </a:lvl8pPr>
          <a:lvl9pPr marL="3657600" indent="0">
            <a:defRPr sz="1100">
              <a:latin typeface="Trebuchet MS"/>
            </a:defRPr>
          </a:lvl9pPr>
        </a:lstStyle>
        <a:p xmlns:a="http://schemas.openxmlformats.org/drawingml/2006/main">
          <a:r>
            <a:rPr lang="it-IT" sz="2000" dirty="0" smtClean="0"/>
            <a:t>CLUP %</a:t>
          </a:r>
        </a:p>
        <a:p xmlns:a="http://schemas.openxmlformats.org/drawingml/2006/main">
          <a:endParaRPr lang="en-GB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0.31955</cdr:y>
    </cdr:from>
    <cdr:to>
      <cdr:x>0.13007</cdr:x>
      <cdr:y>0.55735</cdr:y>
    </cdr:to>
    <cdr:pic>
      <cdr:nvPicPr>
        <cdr:cNvPr id="2" name="Picture 4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-109182" y="846162"/>
          <a:ext cx="594680" cy="6296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0.31778</cdr:y>
    </cdr:from>
    <cdr:to>
      <cdr:x>0.12566</cdr:x>
      <cdr:y>0.55558</cdr:y>
    </cdr:to>
    <cdr:pic>
      <cdr:nvPicPr>
        <cdr:cNvPr id="2" name="Picture 2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777923"/>
          <a:ext cx="542851" cy="58212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0.00948</cdr:x>
      <cdr:y>0.36238</cdr:y>
    </cdr:from>
    <cdr:to>
      <cdr:x>0.14091</cdr:x>
      <cdr:y>0.60018</cdr:y>
    </cdr:to>
    <cdr:pic>
      <cdr:nvPicPr>
        <cdr:cNvPr id="2" name="Picture 3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40943" y="887104"/>
          <a:ext cx="567775" cy="58212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0.00316</cdr:x>
      <cdr:y>0.34008</cdr:y>
    </cdr:from>
    <cdr:to>
      <cdr:x>0.12882</cdr:x>
      <cdr:y>0.57301</cdr:y>
    </cdr:to>
    <cdr:pic>
      <cdr:nvPicPr>
        <cdr:cNvPr id="2" name="Picture 5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3648" y="832514"/>
          <a:ext cx="542852" cy="5702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8" y="1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9E352D13-131A-4DB4-8799-76B1F14E6275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9430092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8" y="9430092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863020D-3242-43E0-97E4-A7AEDFD97F07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3760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8" y="1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8052DD7D-783D-45A6-8D30-52F907E1B8A4}" type="datetimeFigureOut">
              <a:rPr lang="en-US" smtClean="0"/>
              <a:pPr/>
              <a:t>2/19/2014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7210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9430092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8" y="9430092"/>
            <a:ext cx="2945659" cy="49641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432F350C-C6BF-4D0B-B5A6-5FCBDB27878E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2855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bres.it/it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oto copertina_00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704" y="0"/>
            <a:ext cx="9900591" cy="6858000"/>
          </a:xfrm>
          <a:prstGeom prst="rect">
            <a:avLst/>
          </a:prstGeom>
        </p:spPr>
      </p:pic>
      <p:sp>
        <p:nvSpPr>
          <p:cNvPr id="11" name="Rettangolo 10"/>
          <p:cNvSpPr/>
          <p:nvPr userDrawn="1"/>
        </p:nvSpPr>
        <p:spPr>
          <a:xfrm>
            <a:off x="0" y="5450773"/>
            <a:ext cx="9906000" cy="83347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458788" y="1905400"/>
            <a:ext cx="8994775" cy="7588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lIns="84216" tIns="210541" rIns="84216" bIns="42108"/>
          <a:lstStyle>
            <a:lvl1pPr algn="l" defTabSz="914400" rtl="0" eaLnBrk="1" latinLnBrk="0" hangingPunct="1">
              <a:spcBef>
                <a:spcPct val="0"/>
              </a:spcBef>
              <a:buFontTx/>
              <a:buNone/>
              <a:defRPr lang="en-US" sz="2800" b="1" kern="1200" dirty="0" smtClean="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458788" y="2745682"/>
            <a:ext cx="8994775" cy="55245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rgbClr val="003366"/>
              </a:buClr>
              <a:buSzPct val="120000"/>
              <a:buFont typeface="Marlett" pitchFamily="2" charset="2"/>
              <a:buNone/>
              <a:defRPr lang="en-US" sz="1600" b="1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1" name="Rettangolo 14"/>
          <p:cNvSpPr/>
          <p:nvPr userDrawn="1"/>
        </p:nvSpPr>
        <p:spPr>
          <a:xfrm>
            <a:off x="0" y="6325178"/>
            <a:ext cx="9906000" cy="302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6543304" y="6325177"/>
            <a:ext cx="2910259" cy="3024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lang="en-US" sz="1300" b="0" kern="1200" baseline="0" dirty="0" smtClean="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lvl="0" indent="-342900" algn="just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</a:pPr>
            <a:r>
              <a:rPr lang="it-IT" smtClean="0"/>
              <a:t>Fare clic per modificare stili del testo dello schema</a:t>
            </a:r>
          </a:p>
        </p:txBody>
      </p:sp>
      <p:pic>
        <p:nvPicPr>
          <p:cNvPr id="15" name="Picture 4" descr="http://www.mbres.it/sites/default/themes/mediobanca/images/logo_mbres_web.png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7699" y="5580189"/>
            <a:ext cx="1244557" cy="5998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laimer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2437" y="208189"/>
            <a:ext cx="9001125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58787" y="701040"/>
            <a:ext cx="8986837" cy="5623559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0" indent="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Font typeface="Arial" pitchFamily="34" charset="0"/>
              <a:buNone/>
              <a:defRPr lang="en-US" sz="120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Font typeface="Arial" pitchFamily="34" charset="0"/>
              <a:buNone/>
              <a:defRPr lang="en-US" sz="120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indent="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Font typeface="Arial" pitchFamily="34" charset="0"/>
              <a:buNone/>
              <a:defRPr lang="en-US" sz="120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indent="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Font typeface="Arial" pitchFamily="34" charset="0"/>
              <a:buNone/>
              <a:defRPr lang="en-US" sz="120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0" indent="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Font typeface="Arial" pitchFamily="34" charset="0"/>
              <a:buNone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oto copertina_00.jpg"/>
          <p:cNvPicPr>
            <a:picLocks noChangeAspect="1"/>
          </p:cNvPicPr>
          <p:nvPr userDrawn="1"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2704" y="0"/>
            <a:ext cx="9900591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2438" y="208189"/>
            <a:ext cx="9001125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452438" y="768984"/>
            <a:ext cx="9000000" cy="2638425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342900"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7150"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57150"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57150"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57150"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>
          <a:xfrm>
            <a:off x="452438" y="4343400"/>
            <a:ext cx="9000000" cy="19812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0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indent="-342900" algn="l" defTabSz="887413" rtl="0" eaLnBrk="0" fontAlgn="base" latinLnBrk="0" hangingPunct="0">
              <a:spcBef>
                <a:spcPct val="35000"/>
              </a:spcBef>
              <a:spcAft>
                <a:spcPct val="0"/>
              </a:spcAft>
              <a:buClrTx/>
              <a:buFont typeface="+mj-lt"/>
              <a:buAutoNum type="arabicPeriod"/>
              <a:defRPr lang="en-US" sz="1300" b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452438" y="3892095"/>
            <a:ext cx="9000000" cy="396875"/>
          </a:xfrm>
        </p:spPr>
        <p:txBody>
          <a:bodyPr/>
          <a:lstStyle>
            <a:lvl1pPr algn="l">
              <a:defRPr sz="2000" b="1">
                <a:solidFill>
                  <a:schemeClr val="accent1"/>
                </a:solidFill>
                <a:latin typeface="+mj-lt"/>
              </a:defRPr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oto-sezione-ok_00.jpg"/>
          <p:cNvPicPr>
            <a:picLocks noChangeAspect="1"/>
          </p:cNvPicPr>
          <p:nvPr userDrawn="1"/>
        </p:nvPicPr>
        <p:blipFill>
          <a:blip r:embed="rId2" cstate="print">
            <a:duotone>
              <a:srgbClr val="316297">
                <a:shade val="45000"/>
                <a:satMod val="135000"/>
              </a:srgbClr>
              <a:prstClr val="white"/>
            </a:duotone>
          </a:blip>
          <a:stretch>
            <a:fillRect/>
          </a:stretch>
        </p:blipFill>
        <p:spPr>
          <a:xfrm>
            <a:off x="0" y="-25400"/>
            <a:ext cx="9906000" cy="6883400"/>
          </a:xfrm>
          <a:prstGeom prst="rect">
            <a:avLst/>
          </a:prstGeom>
        </p:spPr>
      </p:pic>
      <p:sp>
        <p:nvSpPr>
          <p:cNvPr id="5" name="Rettangolo 4"/>
          <p:cNvSpPr/>
          <p:nvPr userDrawn="1"/>
        </p:nvSpPr>
        <p:spPr>
          <a:xfrm>
            <a:off x="0" y="5450773"/>
            <a:ext cx="9906000" cy="833478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0"/>
          </p:nvPr>
        </p:nvSpPr>
        <p:spPr>
          <a:xfrm>
            <a:off x="455612" y="2733472"/>
            <a:ext cx="8994775" cy="55245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rgbClr val="003366"/>
              </a:buClr>
              <a:buSzPct val="120000"/>
              <a:buFont typeface="Marlett" pitchFamily="2" charset="2"/>
              <a:buNone/>
              <a:defRPr lang="en-US" sz="1400" b="0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455612" y="1922965"/>
            <a:ext cx="8994775" cy="7596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16" tIns="210541" rIns="84216" bIns="42108" numCol="1" anchor="t" anchorCtr="0" compatLnSpc="1">
            <a:prstTxWarp prst="textNoShape">
              <a:avLst/>
            </a:prstTxWarp>
          </a:bodyPr>
          <a:lstStyle>
            <a:lvl1pPr>
              <a:def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 smtClean="0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b="3511"/>
          <a:stretch>
            <a:fillRect/>
          </a:stretch>
        </p:blipFill>
        <p:spPr bwMode="auto">
          <a:xfrm>
            <a:off x="8655268" y="5503044"/>
            <a:ext cx="782529" cy="71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ntestazione sotto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oto-sezione-ok_00.jpg"/>
          <p:cNvPicPr>
            <a:picLocks noChangeAspect="1"/>
          </p:cNvPicPr>
          <p:nvPr userDrawn="1"/>
        </p:nvPicPr>
        <p:blipFill>
          <a:blip r:embed="rId2" cstate="print">
            <a:duotone>
              <a:srgbClr val="316297">
                <a:shade val="45000"/>
                <a:satMod val="135000"/>
              </a:srgbClr>
              <a:prstClr val="white"/>
            </a:duotone>
          </a:blip>
          <a:stretch>
            <a:fillRect/>
          </a:stretch>
        </p:blipFill>
        <p:spPr>
          <a:xfrm>
            <a:off x="0" y="-25400"/>
            <a:ext cx="9906000" cy="6883400"/>
          </a:xfrm>
          <a:prstGeom prst="rect">
            <a:avLst/>
          </a:prstGeom>
        </p:spPr>
      </p:pic>
      <p:sp>
        <p:nvSpPr>
          <p:cNvPr id="5" name="Rettangolo 4"/>
          <p:cNvSpPr/>
          <p:nvPr userDrawn="1"/>
        </p:nvSpPr>
        <p:spPr>
          <a:xfrm>
            <a:off x="0" y="5450773"/>
            <a:ext cx="9906000" cy="8334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0"/>
          </p:nvPr>
        </p:nvSpPr>
        <p:spPr>
          <a:xfrm>
            <a:off x="455612" y="2733472"/>
            <a:ext cx="8994775" cy="55245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rgbClr val="003366"/>
              </a:buClr>
              <a:buSzPct val="120000"/>
              <a:buFont typeface="Marlett" pitchFamily="2" charset="2"/>
              <a:buNone/>
              <a:defRPr lang="en-US" sz="1400" b="0" kern="1200" dirty="0" smtClean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455612" y="1922965"/>
            <a:ext cx="8994775" cy="7596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16" tIns="210541" rIns="84216" bIns="42108" numCol="1" anchor="t" anchorCtr="0" compatLnSpc="1">
            <a:prstTxWarp prst="textNoShape">
              <a:avLst/>
            </a:prstTxWarp>
          </a:bodyPr>
          <a:lstStyle>
            <a:lvl1pPr>
              <a:def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mtClean="0"/>
              <a:t>Fare clic per modificare stili del testo dello schema</a:t>
            </a:r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b="3511"/>
          <a:stretch>
            <a:fillRect/>
          </a:stretch>
        </p:blipFill>
        <p:spPr bwMode="auto">
          <a:xfrm>
            <a:off x="8655268" y="5503044"/>
            <a:ext cx="782529" cy="71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4025" y="214090"/>
            <a:ext cx="8999539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5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5"/>
          </p:nvPr>
        </p:nvSpPr>
        <p:spPr>
          <a:xfrm>
            <a:off x="454025" y="1017588"/>
            <a:ext cx="9000000" cy="5292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rtl="0" latinLnBrk="0"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rtl="0" latinLnBrk="0"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rtl="0" latinLnBrk="0"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rtl="0" latinLnBrk="0"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rtl="0" latinLnBrk="0"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s and 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4024" y="1011357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just" defTabSz="88741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33563" y="1011357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15"/>
          </p:nvPr>
        </p:nvSpPr>
        <p:spPr>
          <a:xfrm>
            <a:off x="454024" y="1454150"/>
            <a:ext cx="4320000" cy="4860925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19"/>
          </p:nvPr>
        </p:nvSpPr>
        <p:spPr>
          <a:xfrm>
            <a:off x="5133563" y="1454150"/>
            <a:ext cx="4320000" cy="4860925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0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4025" y="214090"/>
            <a:ext cx="9001125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454024" y="1013692"/>
            <a:ext cx="288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just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dirty="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10756" y="1013692"/>
            <a:ext cx="288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6575150" y="1013692"/>
            <a:ext cx="288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>
            <a:off x="454025" y="1454150"/>
            <a:ext cx="2880000" cy="4860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3513000" y="1454150"/>
            <a:ext cx="2880000" cy="4860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20"/>
          </p:nvPr>
        </p:nvSpPr>
        <p:spPr>
          <a:xfrm>
            <a:off x="6575150" y="1454150"/>
            <a:ext cx="2880000" cy="4860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1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5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 algn="l">
              <a:tabLst>
                <a:tab pos="8786813" algn="r"/>
              </a:tabLst>
              <a:def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454024" y="1012185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34024" y="1012185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1"/>
          </p:nvPr>
        </p:nvSpPr>
        <p:spPr>
          <a:xfrm>
            <a:off x="454024" y="3726486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134024" y="3726486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20"/>
          </p:nvPr>
        </p:nvSpPr>
        <p:spPr>
          <a:xfrm>
            <a:off x="454024" y="4178069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21"/>
          </p:nvPr>
        </p:nvSpPr>
        <p:spPr>
          <a:xfrm>
            <a:off x="5134024" y="4178069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9"/>
          </p:nvPr>
        </p:nvSpPr>
        <p:spPr>
          <a:xfrm>
            <a:off x="454024" y="1459816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1" name="Content Placeholder 2"/>
          <p:cNvSpPr>
            <a:spLocks noGrp="1"/>
          </p:cNvSpPr>
          <p:nvPr>
            <p:ph idx="22"/>
          </p:nvPr>
        </p:nvSpPr>
        <p:spPr>
          <a:xfrm>
            <a:off x="5134024" y="1459816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2" name="Text Placeholder 18"/>
          <p:cNvSpPr>
            <a:spLocks noGrp="1"/>
          </p:cNvSpPr>
          <p:nvPr>
            <p:ph type="body" sz="quarter" idx="23"/>
          </p:nvPr>
        </p:nvSpPr>
        <p:spPr>
          <a:xfrm>
            <a:off x="454025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 sopra tes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8"/>
          <p:cNvSpPr>
            <a:spLocks noGrp="1"/>
          </p:cNvSpPr>
          <p:nvPr>
            <p:ph type="body" sz="quarter" idx="23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454025" y="1012185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34024" y="1012185"/>
            <a:ext cx="432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1"/>
          </p:nvPr>
        </p:nvSpPr>
        <p:spPr>
          <a:xfrm>
            <a:off x="454024" y="3726486"/>
            <a:ext cx="9000000" cy="41400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66"/>
              </a:buClr>
              <a:buFont typeface="Marlett" pitchFamily="2" charset="2"/>
              <a:buNone/>
              <a:defRPr lang="en-US" sz="1300" b="1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20"/>
          </p:nvPr>
        </p:nvSpPr>
        <p:spPr>
          <a:xfrm>
            <a:off x="454024" y="4178069"/>
            <a:ext cx="900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454024" y="1459816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22"/>
          </p:nvPr>
        </p:nvSpPr>
        <p:spPr>
          <a:xfrm>
            <a:off x="5134024" y="1459816"/>
            <a:ext cx="4320000" cy="2127481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54025" y="1017588"/>
            <a:ext cx="2160000" cy="5292000"/>
          </a:xfrm>
          <a:noFill/>
        </p:spPr>
        <p:txBody>
          <a:bodyPr/>
          <a:lstStyle>
            <a:lvl1pPr marL="180975" indent="-180975" algn="l">
              <a:buClrTx/>
              <a:buFont typeface="Arial" pitchFamily="34" charset="0"/>
              <a:buChar char="•"/>
              <a:defRPr sz="1000">
                <a:solidFill>
                  <a:srgbClr val="003366"/>
                </a:solidFill>
                <a:latin typeface="Trebuchet MS" pitchFamily="34" charset="0"/>
              </a:defRPr>
            </a:lvl1pPr>
            <a:lvl2pPr marL="361950" indent="-180975" algn="l">
              <a:buClrTx/>
              <a:buFont typeface="Arial" pitchFamily="34" charset="0"/>
              <a:buChar char="•"/>
              <a:defRPr sz="1000">
                <a:solidFill>
                  <a:srgbClr val="003366"/>
                </a:solidFill>
                <a:latin typeface="Trebuchet MS" pitchFamily="34" charset="0"/>
              </a:defRPr>
            </a:lvl2pPr>
            <a:lvl3pPr marL="542925" indent="-180975" algn="l">
              <a:buClrTx/>
              <a:buFont typeface="Arial" pitchFamily="34" charset="0"/>
              <a:buChar char="•"/>
              <a:defRPr sz="1000">
                <a:solidFill>
                  <a:srgbClr val="003366"/>
                </a:solidFill>
                <a:latin typeface="Trebuchet MS" pitchFamily="34" charset="0"/>
              </a:defRPr>
            </a:lvl3pPr>
            <a:lvl4pPr marL="714375" indent="-171450" algn="l">
              <a:buClrTx/>
              <a:buFont typeface="Arial" pitchFamily="34" charset="0"/>
              <a:buChar char="•"/>
              <a:defRPr sz="1000">
                <a:solidFill>
                  <a:srgbClr val="003366"/>
                </a:solidFill>
                <a:latin typeface="Trebuchet MS" pitchFamily="34" charset="0"/>
              </a:defRPr>
            </a:lvl4pPr>
            <a:lvl5pPr marL="895350" indent="-180975" algn="l">
              <a:buClrTx/>
              <a:buFont typeface="Arial" pitchFamily="34" charset="0"/>
              <a:buChar char="•"/>
              <a:defRPr sz="1000">
                <a:solidFill>
                  <a:srgbClr val="003366"/>
                </a:solidFill>
                <a:latin typeface="Trebuchet MS" pitchFamily="34" charset="0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5"/>
          </p:nvPr>
        </p:nvSpPr>
        <p:spPr>
          <a:xfrm>
            <a:off x="2971800" y="1017588"/>
            <a:ext cx="6481762" cy="5292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6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oloure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54024" y="1014998"/>
            <a:ext cx="2160000" cy="2052000"/>
          </a:xfrm>
          <a:solidFill>
            <a:schemeClr val="accent4"/>
          </a:solidFill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180975" indent="-18097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lang="en-US" sz="1000" kern="1200" dirty="0" smtClean="0">
                <a:solidFill>
                  <a:srgbClr val="003366"/>
                </a:solidFill>
                <a:latin typeface="Trebuchet MS" pitchFamily="34" charset="0"/>
                <a:ea typeface="+mn-ea"/>
                <a:cs typeface="+mn-cs"/>
              </a:defRPr>
            </a:lvl1pPr>
            <a:lvl2pPr marL="361950" indent="-18097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lang="en-US" sz="1000" kern="1200" dirty="0" smtClean="0">
                <a:solidFill>
                  <a:srgbClr val="003366"/>
                </a:solidFill>
                <a:latin typeface="Trebuchet MS" pitchFamily="34" charset="0"/>
                <a:ea typeface="+mn-ea"/>
                <a:cs typeface="+mn-cs"/>
              </a:defRPr>
            </a:lvl2pPr>
            <a:lvl3pPr marL="542925" indent="-18097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lang="en-US" sz="1000" kern="1200" dirty="0" smtClean="0">
                <a:solidFill>
                  <a:srgbClr val="003366"/>
                </a:solidFill>
                <a:latin typeface="Trebuchet MS" pitchFamily="34" charset="0"/>
                <a:ea typeface="+mn-ea"/>
                <a:cs typeface="+mn-cs"/>
              </a:defRPr>
            </a:lvl3pPr>
            <a:lvl4pPr marL="714375" indent="-17145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lang="en-US" sz="1000" kern="1200" dirty="0" smtClean="0">
                <a:solidFill>
                  <a:srgbClr val="003366"/>
                </a:solidFill>
                <a:latin typeface="Trebuchet MS" pitchFamily="34" charset="0"/>
                <a:ea typeface="+mn-ea"/>
                <a:cs typeface="+mn-cs"/>
              </a:defRPr>
            </a:lvl4pPr>
            <a:lvl5pPr marL="895350" indent="-18097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Font typeface="Arial" pitchFamily="34" charset="0"/>
              <a:buChar char="•"/>
              <a:defRPr lang="en-US" sz="1000" kern="1200" dirty="0">
                <a:solidFill>
                  <a:srgbClr val="003366"/>
                </a:solidFill>
                <a:latin typeface="Trebuchet MS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454024" y="3221878"/>
            <a:ext cx="2160000" cy="1260000"/>
          </a:xfrm>
          <a:solidFill>
            <a:schemeClr val="accent3"/>
          </a:solidFill>
          <a:ln>
            <a:noFill/>
          </a:ln>
        </p:spPr>
        <p:txBody>
          <a:bodyPr/>
          <a:lstStyle>
            <a:lvl1pPr marL="180975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1pPr>
            <a:lvl2pPr marL="361950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2pPr>
            <a:lvl3pPr marL="542925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3pPr>
            <a:lvl4pPr marL="714375" indent="-171450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4pPr>
            <a:lvl5pPr marL="895350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22"/>
          </p:nvPr>
        </p:nvSpPr>
        <p:spPr>
          <a:xfrm>
            <a:off x="454024" y="4636759"/>
            <a:ext cx="2160000" cy="1656000"/>
          </a:xfrm>
          <a:solidFill>
            <a:schemeClr val="accent2"/>
          </a:solidFill>
          <a:ln>
            <a:noFill/>
          </a:ln>
        </p:spPr>
        <p:txBody>
          <a:bodyPr/>
          <a:lstStyle>
            <a:lvl1pPr marL="180975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1pPr>
            <a:lvl2pPr marL="361950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2pPr>
            <a:lvl3pPr marL="542925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3pPr>
            <a:lvl4pPr marL="714375" indent="-171450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4pPr>
            <a:lvl5pPr marL="895350" indent="-180975" algn="l">
              <a:buClrTx/>
              <a:buFont typeface="Arial" pitchFamily="34" charset="0"/>
              <a:buChar char="•"/>
              <a:defRPr sz="1000">
                <a:solidFill>
                  <a:schemeClr val="bg1"/>
                </a:solidFill>
                <a:latin typeface="Trebuchet MS" pitchFamily="34" charset="0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3" name="Content Placeholder 2"/>
          <p:cNvSpPr>
            <a:spLocks noGrp="1"/>
          </p:cNvSpPr>
          <p:nvPr>
            <p:ph idx="15"/>
          </p:nvPr>
        </p:nvSpPr>
        <p:spPr>
          <a:xfrm>
            <a:off x="2971800" y="1014999"/>
            <a:ext cx="6481762" cy="2052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4" name="Content Placeholder 2"/>
          <p:cNvSpPr>
            <a:spLocks noGrp="1"/>
          </p:cNvSpPr>
          <p:nvPr>
            <p:ph idx="24"/>
          </p:nvPr>
        </p:nvSpPr>
        <p:spPr>
          <a:xfrm>
            <a:off x="2971800" y="3221092"/>
            <a:ext cx="6481762" cy="1260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rtl="0" latinLnBrk="0">
              <a:buClr>
                <a:srgbClr val="003366"/>
              </a:buClr>
              <a:buSzPct val="70000"/>
              <a:buFont typeface="Wingdings 2" pitchFamily="18" charset="2"/>
              <a:buChar char="¿"/>
              <a:defRPr lang="en-US" sz="1200" kern="1200" dirty="0">
                <a:solidFill>
                  <a:srgbClr val="003366"/>
                </a:solidFill>
                <a:latin typeface="Georgia" pitchFamily="18" charset="0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5"/>
          </p:nvPr>
        </p:nvSpPr>
        <p:spPr>
          <a:xfrm>
            <a:off x="2971800" y="4635186"/>
            <a:ext cx="6481762" cy="1657573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0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025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able Placeholder 3"/>
          <p:cNvSpPr>
            <a:spLocks noGrp="1"/>
          </p:cNvSpPr>
          <p:nvPr>
            <p:ph type="tbl" sz="quarter" idx="10"/>
          </p:nvPr>
        </p:nvSpPr>
        <p:spPr>
          <a:xfrm>
            <a:off x="454025" y="1017588"/>
            <a:ext cx="9000000" cy="5292000"/>
          </a:xfrm>
          <a:noFill/>
        </p:spPr>
        <p:txBody>
          <a:bodyPr/>
          <a:lstStyle>
            <a:lvl1pPr algn="l">
              <a:defRPr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it-IT" smtClean="0"/>
              <a:t>Fare clic sull'icona per inserire una tabella</a:t>
            </a:r>
            <a:endParaRPr lang="en-US"/>
          </a:p>
        </p:txBody>
      </p:sp>
      <p:sp>
        <p:nvSpPr>
          <p:cNvPr id="5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5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nnexesHeader"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tangolo 8"/>
          <p:cNvSpPr/>
          <p:nvPr userDrawn="1"/>
        </p:nvSpPr>
        <p:spPr>
          <a:xfrm>
            <a:off x="0" y="1481959"/>
            <a:ext cx="9906000" cy="1440000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it-IT"/>
          </a:p>
        </p:txBody>
      </p:sp>
      <p:sp>
        <p:nvSpPr>
          <p:cNvPr id="5" name="Rettangolo 4"/>
          <p:cNvSpPr/>
          <p:nvPr userDrawn="1"/>
        </p:nvSpPr>
        <p:spPr>
          <a:xfrm>
            <a:off x="0" y="5450773"/>
            <a:ext cx="9906000" cy="833478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0"/>
          </p:nvPr>
        </p:nvSpPr>
        <p:spPr>
          <a:xfrm>
            <a:off x="455612" y="2324032"/>
            <a:ext cx="8994775" cy="552450"/>
          </a:xfrm>
          <a:noFill/>
          <a:ln w="9525" algn="ctr">
            <a:noFill/>
            <a:miter lim="800000"/>
            <a:headEnd/>
            <a:tailEnd/>
          </a:ln>
          <a:effectLst/>
        </p:spPr>
        <p:txBody>
          <a:bodyPr tIns="44382" rIns="182880" bIns="44382"/>
          <a:lstStyle>
            <a:lvl1pPr marL="0" indent="0" algn="l" defTabSz="887413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rgbClr val="003366"/>
              </a:buClr>
              <a:buSzPct val="120000"/>
              <a:buFont typeface="Marlett" pitchFamily="2" charset="2"/>
              <a:buNone/>
              <a:defRPr lang="en-US" sz="1400" b="0" kern="1200" dirty="0" smtClean="0">
                <a:solidFill>
                  <a:srgbClr val="003366"/>
                </a:solidFill>
                <a:latin typeface="+mj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13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455612" y="1496956"/>
            <a:ext cx="8994775" cy="7596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4216" tIns="210541" rIns="84216" bIns="42108" numCol="1" anchor="t" anchorCtr="0" compatLnSpc="1">
            <a:prstTxWarp prst="textNoShape">
              <a:avLst/>
            </a:prstTxWarp>
          </a:bodyPr>
          <a:lstStyle>
            <a:lvl1pPr>
              <a:defRPr kumimoji="0" 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mtClean="0"/>
              <a:t>Fare clic per modificare stili del testo dello schema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 b="3511"/>
          <a:stretch>
            <a:fillRect/>
          </a:stretch>
        </p:blipFill>
        <p:spPr bwMode="auto">
          <a:xfrm>
            <a:off x="8655268" y="5503044"/>
            <a:ext cx="782529" cy="71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Title&amp;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effectLst/>
        </p:spPr>
        <p:txBody>
          <a:bodyPr/>
          <a:lstStyle>
            <a:lvl1pPr algn="l">
              <a:defRPr>
                <a:solidFill>
                  <a:srgbClr val="5F5F5F"/>
                </a:solidFill>
                <a:latin typeface="+mj-lt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5"/>
          </p:nvPr>
        </p:nvSpPr>
        <p:spPr>
          <a:xfrm>
            <a:off x="454024" y="1017588"/>
            <a:ext cx="9000000" cy="5292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4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25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6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>
            <a:lvl1pPr algn="l">
              <a:defRPr lang="en-US" sz="2000" b="1" kern="1200" dirty="0">
                <a:solidFill>
                  <a:srgbClr val="5F5F5F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just" defTabSz="914400" rtl="0" eaLnBrk="1" latinLnBrk="0" hangingPunct="1">
              <a:spcBef>
                <a:spcPct val="0"/>
              </a:spcBef>
              <a:buNone/>
            </a:pPr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54025" y="1017588"/>
            <a:ext cx="2160000" cy="5292000"/>
          </a:xfrm>
          <a:noFill/>
        </p:spPr>
        <p:txBody>
          <a:bodyPr/>
          <a:lstStyle>
            <a:lvl1pPr marL="180975" indent="-180975" algn="l">
              <a:buClrTx/>
              <a:buFont typeface="Arial" pitchFamily="34" charset="0"/>
              <a:buChar char="•"/>
              <a:defRPr sz="1000">
                <a:solidFill>
                  <a:schemeClr val="accent1"/>
                </a:solidFill>
                <a:latin typeface="Trebuchet MS" pitchFamily="34" charset="0"/>
              </a:defRPr>
            </a:lvl1pPr>
            <a:lvl2pPr marL="361950" indent="-180975" algn="l">
              <a:buClrTx/>
              <a:buFont typeface="Arial" pitchFamily="34" charset="0"/>
              <a:buChar char="•"/>
              <a:defRPr sz="1000">
                <a:solidFill>
                  <a:schemeClr val="accent1"/>
                </a:solidFill>
                <a:latin typeface="Trebuchet MS" pitchFamily="34" charset="0"/>
              </a:defRPr>
            </a:lvl2pPr>
            <a:lvl3pPr marL="542925" indent="-180975" algn="l">
              <a:buClrTx/>
              <a:buFont typeface="Arial" pitchFamily="34" charset="0"/>
              <a:buChar char="•"/>
              <a:defRPr sz="1000">
                <a:solidFill>
                  <a:schemeClr val="accent1"/>
                </a:solidFill>
                <a:latin typeface="Trebuchet MS" pitchFamily="34" charset="0"/>
              </a:defRPr>
            </a:lvl3pPr>
            <a:lvl4pPr marL="714375" indent="-171450" algn="l">
              <a:buClrTx/>
              <a:buFont typeface="Arial" pitchFamily="34" charset="0"/>
              <a:buChar char="•"/>
              <a:defRPr sz="1000">
                <a:solidFill>
                  <a:schemeClr val="accent1"/>
                </a:solidFill>
                <a:latin typeface="Trebuchet MS" pitchFamily="34" charset="0"/>
              </a:defRPr>
            </a:lvl4pPr>
            <a:lvl5pPr marL="895350" indent="-180975" algn="l">
              <a:buClrTx/>
              <a:buFont typeface="Arial" pitchFamily="34" charset="0"/>
              <a:buChar char="•"/>
              <a:defRPr sz="1000">
                <a:solidFill>
                  <a:schemeClr val="accent1"/>
                </a:solidFill>
                <a:latin typeface="Trebuchet MS" pitchFamily="34" charset="0"/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5"/>
          </p:nvPr>
        </p:nvSpPr>
        <p:spPr>
          <a:xfrm>
            <a:off x="2971800" y="1017588"/>
            <a:ext cx="6481762" cy="5292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>
            <a:lvl1pPr marL="266700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10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8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60000"/>
              <a:buFont typeface="Wingdings 2" pitchFamily="18" charset="2"/>
              <a:buChar char="¿"/>
              <a:tabLst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70000"/>
              <a:buFont typeface="Wingdings 2" pitchFamily="18" charset="2"/>
              <a:buChar char="¿"/>
              <a:defRPr lang="en-US" sz="12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887413" rtl="0" eaLnBrk="1" fontAlgn="base" latinLnBrk="0" hangingPunct="1">
              <a:spcBef>
                <a:spcPct val="35000"/>
              </a:spcBef>
              <a:spcAft>
                <a:spcPct val="0"/>
              </a:spcAft>
              <a:buClrTx/>
              <a:buSzPct val="70000"/>
              <a:buFont typeface="Wingdings 2" pitchFamily="18" charset="2"/>
              <a:buChar char="¿"/>
              <a:defRPr lang="en-US" sz="12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6pPr>
            <a:lvl7pPr marL="0" indent="0">
              <a:buClr>
                <a:srgbClr val="003366"/>
              </a:buClr>
              <a:buFont typeface="Wingdings 2" pitchFamily="18" charset="2"/>
              <a:buChar char="¿"/>
              <a:defRPr sz="1200">
                <a:solidFill>
                  <a:srgbClr val="003366"/>
                </a:solidFill>
                <a:latin typeface="Georgia" pitchFamily="18" charset="0"/>
              </a:defRPr>
            </a:lvl7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6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454024" y="709390"/>
            <a:ext cx="9000000" cy="288000"/>
          </a:xfr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ctr" anchorCtr="0" compatLnSpc="1">
            <a:prstTxWarp prst="textNoShape">
              <a:avLst/>
            </a:prstTxWarp>
          </a:bodyPr>
          <a:lstStyle>
            <a:lvl1pPr>
              <a:tabLst>
                <a:tab pos="8786813" algn="r"/>
              </a:tabLst>
              <a:def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pPr marL="342900" marR="0" lvl="0" indent="-342900" algn="just" defTabSz="887413" rtl="0" eaLnBrk="0" fontAlgn="base" latinLnBrk="0" hangingPunct="0">
              <a:lnSpc>
                <a:spcPct val="100000"/>
              </a:lnSpc>
              <a:spcBef>
                <a:spcPct val="35000"/>
              </a:spcBef>
              <a:spcAft>
                <a:spcPct val="0"/>
              </a:spcAft>
              <a:buClr>
                <a:srgbClr val="003366"/>
              </a:buClr>
              <a:buSzTx/>
              <a:buFont typeface="Wingdings 2" pitchFamily="18" charset="2"/>
              <a:buNone/>
              <a:tabLst>
                <a:tab pos="8791575" algn="r"/>
              </a:tabLst>
              <a:defRPr/>
            </a:pPr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>
          <a:xfrm>
            <a:off x="7816454" y="6442075"/>
            <a:ext cx="2063750" cy="38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>
          <a:xfrm>
            <a:off x="739510" y="6365875"/>
            <a:ext cx="46228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7799256" y="6148388"/>
            <a:ext cx="2063750" cy="381000"/>
          </a:xfrm>
          <a:prstGeom prst="rect">
            <a:avLst/>
          </a:prstGeom>
        </p:spPr>
        <p:txBody>
          <a:bodyPr/>
          <a:lstStyle>
            <a:lvl2pPr lvl="1">
              <a:defRPr/>
            </a:lvl2pPr>
          </a:lstStyle>
          <a:p>
            <a:pPr lvl="1"/>
            <a:fld id="{993CB6C7-ECF5-4B72-84DE-003945697896}" type="slidenum">
              <a:rPr lang="it-IT"/>
              <a:pPr lvl="1"/>
              <a:t>‹N›</a:t>
            </a:fld>
            <a:endParaRPr lang="it-IT">
              <a:latin typeface="+mn-lt"/>
            </a:endParaRPr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://www.mbres.it/it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787" y="1017588"/>
            <a:ext cx="8986837" cy="529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8764" tIns="84216" rIns="88764" bIns="842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en-US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454025" y="214090"/>
            <a:ext cx="90011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764" tIns="44382" rIns="182880" bIns="44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dirty="0" smtClean="0"/>
              <a:t>Fare clic per modificare lo stile del titolo</a:t>
            </a:r>
            <a:endParaRPr lang="en-US" dirty="0"/>
          </a:p>
        </p:txBody>
      </p:sp>
      <p:sp>
        <p:nvSpPr>
          <p:cNvPr id="6" name="Text Box 78"/>
          <p:cNvSpPr txBox="1">
            <a:spLocks noChangeArrowheads="1"/>
          </p:cNvSpPr>
          <p:nvPr/>
        </p:nvSpPr>
        <p:spPr bwMode="auto">
          <a:xfrm>
            <a:off x="4789488" y="6537899"/>
            <a:ext cx="3373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6378" tIns="91440" rIns="96378" bIns="9144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6CE3C2C-DF8D-411C-99E0-08C43AF02D98}" type="slidenum">
              <a:rPr lang="en-GB" sz="800">
                <a:solidFill>
                  <a:schemeClr val="accent1"/>
                </a:solidFill>
                <a:latin typeface="Trebuchet MS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‹N›</a:t>
            </a:fld>
            <a:endParaRPr lang="en-GB" sz="800" dirty="0">
              <a:solidFill>
                <a:schemeClr val="accent1"/>
              </a:solidFill>
              <a:latin typeface="Trebuchet MS" pitchFamily="34" charset="0"/>
            </a:endParaRPr>
          </a:p>
        </p:txBody>
      </p:sp>
      <p:pic>
        <p:nvPicPr>
          <p:cNvPr id="1028" name="Picture 4" descr="http://www.mbres.it/sites/default/themes/mediobanca/images/logo_mbres_web.png">
            <a:hlinkClick r:id="rId19"/>
          </p:cNvPr>
          <p:cNvPicPr>
            <a:picLocks noChangeAspect="1" noChangeArrowheads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687241" y="6384229"/>
            <a:ext cx="753950" cy="36341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4" r:id="rId3"/>
    <p:sldLayoutId id="2147483672" r:id="rId4"/>
    <p:sldLayoutId id="2147483674" r:id="rId5"/>
    <p:sldLayoutId id="2147483650" r:id="rId6"/>
    <p:sldLayoutId id="2147483652" r:id="rId7"/>
    <p:sldLayoutId id="2147483653" r:id="rId8"/>
    <p:sldLayoutId id="2147483659" r:id="rId9"/>
    <p:sldLayoutId id="2147483660" r:id="rId10"/>
    <p:sldLayoutId id="2147483656" r:id="rId11"/>
    <p:sldLayoutId id="2147483663" r:id="rId12"/>
    <p:sldLayoutId id="2147483662" r:id="rId13"/>
    <p:sldLayoutId id="2147483668" r:id="rId14"/>
    <p:sldLayoutId id="2147483665" r:id="rId15"/>
    <p:sldLayoutId id="2147483673" r:id="rId16"/>
    <p:sldLayoutId id="2147483675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887413" rtl="0" eaLnBrk="1" fontAlgn="base" latinLnBrk="0" hangingPunct="1">
        <a:spcBef>
          <a:spcPct val="35000"/>
        </a:spcBef>
        <a:spcAft>
          <a:spcPct val="0"/>
        </a:spcAft>
        <a:buClr>
          <a:srgbClr val="003366"/>
        </a:buClr>
        <a:buFont typeface="Arial" pitchFamily="34" charset="0"/>
        <a:buNone/>
        <a:defRPr lang="en-US" sz="1200" kern="1200" smtClean="0">
          <a:solidFill>
            <a:schemeClr val="accent1"/>
          </a:solidFill>
          <a:latin typeface="Georgia" pitchFamily="18" charset="0"/>
          <a:ea typeface="+mn-ea"/>
          <a:cs typeface="+mn-cs"/>
        </a:defRPr>
      </a:lvl1pPr>
      <a:lvl2pPr marL="0" indent="0" algn="l" defTabSz="887413" rtl="0" eaLnBrk="1" fontAlgn="base" latinLnBrk="0" hangingPunct="1">
        <a:spcBef>
          <a:spcPct val="35000"/>
        </a:spcBef>
        <a:spcAft>
          <a:spcPct val="0"/>
        </a:spcAft>
        <a:buClr>
          <a:srgbClr val="003366"/>
        </a:buClr>
        <a:buFont typeface="Arial" pitchFamily="34" charset="0"/>
        <a:buNone/>
        <a:defRPr lang="en-US" sz="1200" kern="1200" smtClean="0">
          <a:solidFill>
            <a:schemeClr val="accent1"/>
          </a:solidFill>
          <a:latin typeface="Georgia" pitchFamily="18" charset="0"/>
          <a:ea typeface="+mn-ea"/>
          <a:cs typeface="+mn-cs"/>
        </a:defRPr>
      </a:lvl2pPr>
      <a:lvl3pPr marL="0" indent="0" algn="l" defTabSz="887413" rtl="0" eaLnBrk="1" fontAlgn="base" latinLnBrk="0" hangingPunct="1">
        <a:spcBef>
          <a:spcPct val="35000"/>
        </a:spcBef>
        <a:spcAft>
          <a:spcPct val="0"/>
        </a:spcAft>
        <a:buClr>
          <a:srgbClr val="003366"/>
        </a:buClr>
        <a:buFont typeface="Arial" pitchFamily="34" charset="0"/>
        <a:buNone/>
        <a:defRPr lang="en-US" sz="1200" kern="1200" smtClean="0">
          <a:solidFill>
            <a:schemeClr val="accent1"/>
          </a:solidFill>
          <a:latin typeface="Georgia" pitchFamily="18" charset="0"/>
          <a:ea typeface="+mn-ea"/>
          <a:cs typeface="+mn-cs"/>
        </a:defRPr>
      </a:lvl3pPr>
      <a:lvl4pPr marL="0" indent="0" algn="l" defTabSz="887413" rtl="0" eaLnBrk="1" fontAlgn="base" latinLnBrk="0" hangingPunct="1">
        <a:spcBef>
          <a:spcPct val="35000"/>
        </a:spcBef>
        <a:spcAft>
          <a:spcPct val="0"/>
        </a:spcAft>
        <a:buClr>
          <a:srgbClr val="003366"/>
        </a:buClr>
        <a:buFont typeface="Arial" pitchFamily="34" charset="0"/>
        <a:buNone/>
        <a:defRPr lang="en-US" sz="1200" kern="1200" smtClean="0">
          <a:solidFill>
            <a:schemeClr val="accent1"/>
          </a:solidFill>
          <a:latin typeface="Georgia" pitchFamily="18" charset="0"/>
          <a:ea typeface="+mn-ea"/>
          <a:cs typeface="+mn-cs"/>
        </a:defRPr>
      </a:lvl4pPr>
      <a:lvl5pPr marL="0" indent="0" algn="l" defTabSz="887413" rtl="0" eaLnBrk="1" fontAlgn="base" latinLnBrk="0" hangingPunct="1">
        <a:spcBef>
          <a:spcPct val="35000"/>
        </a:spcBef>
        <a:spcAft>
          <a:spcPct val="0"/>
        </a:spcAft>
        <a:buClr>
          <a:srgbClr val="003366"/>
        </a:buClr>
        <a:buFont typeface="Arial" pitchFamily="34" charset="0"/>
        <a:buNone/>
        <a:defRPr lang="en-US" sz="1200" kern="1200" dirty="0" smtClean="0">
          <a:solidFill>
            <a:schemeClr val="accent1"/>
          </a:solidFill>
          <a:latin typeface="Georg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2222" t="9699" r="9210"/>
          <a:stretch>
            <a:fillRect/>
          </a:stretch>
        </p:blipFill>
        <p:spPr bwMode="auto">
          <a:xfrm>
            <a:off x="669577" y="412955"/>
            <a:ext cx="8248281" cy="592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/>
            <a:fld id="{5CC531F5-0C21-492C-B31B-99BA0E64A158}" type="slidenum">
              <a:rPr lang="it-IT"/>
              <a:pPr lvl="1"/>
              <a:t>2</a:t>
            </a:fld>
            <a:endParaRPr lang="it-IT">
              <a:latin typeface="Times New Roman" pitchFamily="18" charset="0"/>
            </a:endParaRPr>
          </a:p>
        </p:txBody>
      </p:sp>
      <p:pic>
        <p:nvPicPr>
          <p:cNvPr id="46899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595" y="666968"/>
            <a:ext cx="9298522" cy="61910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454024" y="214090"/>
            <a:ext cx="9000000" cy="70031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Cuccia</a:t>
            </a:r>
            <a:r>
              <a:rPr kumimoji="0" lang="it-IT" sz="2000" b="1" i="0" u="none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sul dualismo nel 1978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/>
            <a:fld id="{00A63EF2-B64C-4240-BC7E-0A5C1876E369}" type="slidenum">
              <a:rPr lang="it-IT"/>
              <a:pPr lvl="1"/>
              <a:t>3</a:t>
            </a:fld>
            <a:endParaRPr lang="it-IT">
              <a:latin typeface="Times New Roman" pitchFamily="18" charset="0"/>
            </a:endParaRPr>
          </a:p>
        </p:txBody>
      </p:sp>
      <p:sp>
        <p:nvSpPr>
          <p:cNvPr id="470020" name="Rectangle 4"/>
          <p:cNvSpPr>
            <a:spLocks noChangeArrowheads="1"/>
          </p:cNvSpPr>
          <p:nvPr/>
        </p:nvSpPr>
        <p:spPr bwMode="auto">
          <a:xfrm>
            <a:off x="662121" y="939673"/>
            <a:ext cx="8268758" cy="501675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 algn="just"/>
            <a:r>
              <a:rPr kumimoji="0" lang="it-IT" sz="2000" b="1" i="1"/>
              <a:t>...non si può fare a meno di chiedersi se, nel caso in cui non fosse stato facilitato l’abbondante flusso di finanziamenti agevolati a taluni imprenditori – privati e pubblici – nell’illusione che non la bontà degli investimenti e la oculatezza della gestione avrebbero assicurato il successo dell’iniziativa, bensì la protezione politica quale mezzo per raggiungere il gigantismo delle imprese e con il gigantismo, non si sa come o perché, la loro fortuna, c’è da chiedersi, dicevamo, se in tal caso non avremmo avuto aziende molto più modeste, ma più sane, con una crescita fondata almeno in parte sull’autofinanziamento e non soltanto sui debiti, capacità produttive più aderenti alle effettive dimensioni dei mercati e, soprattutto, minori interferenze politiche, lecite e illecite, nella vita economica del paese.</a:t>
            </a:r>
          </a:p>
          <a:p>
            <a:pPr algn="just"/>
            <a:endParaRPr kumimoji="0" lang="it-IT" sz="2000" b="1"/>
          </a:p>
          <a:p>
            <a:pPr algn="just"/>
            <a:r>
              <a:rPr kumimoji="0" lang="it-IT" sz="2000" b="1"/>
              <a:t>Enrico Cuccia, minute per la relazione di bilancio di Mediobanca</a:t>
            </a:r>
          </a:p>
          <a:p>
            <a:pPr algn="just"/>
            <a:r>
              <a:rPr kumimoji="0" lang="it-IT" sz="2000" b="1"/>
              <a:t>8 agosto 1978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700310"/>
          </a:xfrm>
        </p:spPr>
        <p:txBody>
          <a:bodyPr/>
          <a:lstStyle/>
          <a:p>
            <a:r>
              <a:rPr lang="it-IT" dirty="0" smtClean="0"/>
              <a:t>Dualismo rovesciato: imprese con 1.000 e più addetti</a:t>
            </a:r>
            <a:endParaRPr lang="en-GB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5"/>
          </p:nvPr>
        </p:nvGraphicFramePr>
        <p:xfrm>
          <a:off x="454025" y="1130710"/>
          <a:ext cx="8999538" cy="51796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quarter" idx="11"/>
          </p:nvPr>
        </p:nvSpPr>
        <p:spPr>
          <a:xfrm>
            <a:off x="454024" y="591402"/>
            <a:ext cx="9000000" cy="288000"/>
          </a:xfrm>
        </p:spPr>
        <p:txBody>
          <a:bodyPr/>
          <a:lstStyle/>
          <a:p>
            <a:r>
              <a:rPr lang="it-IT" dirty="0" smtClean="0"/>
              <a:t>Istat – Censimento dell’industria e dei servizi – solo manifattura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Grandi multinazionali e medie imprese: competitività</a:t>
            </a:r>
            <a:endParaRPr lang="en-GB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1"/>
          </p:nvPr>
        </p:nvSpPr>
        <p:spPr>
          <a:xfrm>
            <a:off x="483522" y="561906"/>
            <a:ext cx="9000000" cy="288000"/>
          </a:xfrm>
        </p:spPr>
        <p:txBody>
          <a:bodyPr/>
          <a:lstStyle/>
          <a:p>
            <a:r>
              <a:rPr lang="it-IT" dirty="0" smtClean="0"/>
              <a:t>Area Studi Mediobanca</a:t>
            </a:r>
            <a:endParaRPr lang="en-GB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5"/>
          </p:nvPr>
        </p:nvGraphicFramePr>
        <p:xfrm>
          <a:off x="454025" y="904568"/>
          <a:ext cx="8999538" cy="5405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454024" y="214090"/>
            <a:ext cx="9000000" cy="479425"/>
          </a:xfrm>
        </p:spPr>
        <p:txBody>
          <a:bodyPr/>
          <a:lstStyle/>
          <a:p>
            <a:r>
              <a:rPr lang="en-US" dirty="0" smtClean="0"/>
              <a:t>MI - </a:t>
            </a:r>
            <a:r>
              <a:rPr lang="en-US" dirty="0" err="1" smtClean="0"/>
              <a:t>Dimensione</a:t>
            </a:r>
            <a:r>
              <a:rPr lang="en-US" dirty="0" smtClean="0"/>
              <a:t>, </a:t>
            </a:r>
            <a:r>
              <a:rPr lang="en-US" dirty="0" err="1" smtClean="0"/>
              <a:t>produttività</a:t>
            </a:r>
            <a:r>
              <a:rPr lang="en-US" dirty="0" smtClean="0"/>
              <a:t> e CLUP: la </a:t>
            </a:r>
            <a:r>
              <a:rPr lang="en-US" dirty="0" err="1" smtClean="0"/>
              <a:t>seconda</a:t>
            </a:r>
            <a:r>
              <a:rPr lang="en-US" dirty="0" smtClean="0"/>
              <a:t> </a:t>
            </a:r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Fuà</a:t>
            </a:r>
            <a:endParaRPr lang="en-US" sz="1200" dirty="0">
              <a:solidFill>
                <a:schemeClr val="accent1"/>
              </a:solidFill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99434" y="578522"/>
            <a:ext cx="9000000" cy="288000"/>
          </a:xfrm>
        </p:spPr>
        <p:txBody>
          <a:bodyPr/>
          <a:lstStyle/>
          <a:p>
            <a:r>
              <a:rPr lang="en-US" sz="1300" dirty="0" smtClean="0"/>
              <a:t>  </a:t>
            </a:r>
            <a:r>
              <a:rPr lang="en-US" sz="1300" dirty="0" err="1" smtClean="0"/>
              <a:t>Dimensione</a:t>
            </a:r>
            <a:r>
              <a:rPr lang="en-US" sz="1300" dirty="0" smtClean="0"/>
              <a:t> </a:t>
            </a:r>
            <a:r>
              <a:rPr lang="en-US" sz="1300" dirty="0" err="1" smtClean="0"/>
              <a:t>crescente</a:t>
            </a:r>
            <a:r>
              <a:rPr lang="en-US" sz="1300" dirty="0" smtClean="0"/>
              <a:t> </a:t>
            </a:r>
            <a:r>
              <a:rPr lang="en-US" sz="1300" dirty="0" err="1" smtClean="0"/>
              <a:t>da</a:t>
            </a:r>
            <a:r>
              <a:rPr lang="en-US" sz="1300" dirty="0" smtClean="0"/>
              <a:t> </a:t>
            </a:r>
            <a:r>
              <a:rPr lang="en-US" sz="1300" dirty="0" err="1" smtClean="0"/>
              <a:t>sx</a:t>
            </a:r>
            <a:r>
              <a:rPr lang="en-US" sz="1300" dirty="0" smtClean="0"/>
              <a:t> a </a:t>
            </a:r>
            <a:r>
              <a:rPr lang="en-US" sz="1300" dirty="0" err="1" smtClean="0"/>
              <a:t>dx</a:t>
            </a:r>
            <a:r>
              <a:rPr lang="en-US" sz="1300" dirty="0" smtClean="0"/>
              <a:t> (</a:t>
            </a:r>
            <a:r>
              <a:rPr lang="en-US" sz="1300" dirty="0" err="1" smtClean="0"/>
              <a:t>dipendenti</a:t>
            </a:r>
            <a:r>
              <a:rPr lang="en-US" sz="1300" dirty="0" smtClean="0"/>
              <a:t>); </a:t>
            </a:r>
            <a:r>
              <a:rPr lang="en-US" sz="1300" dirty="0" err="1" smtClean="0"/>
              <a:t>valori</a:t>
            </a:r>
            <a:r>
              <a:rPr lang="en-US" sz="1300" dirty="0" smtClean="0"/>
              <a:t> </a:t>
            </a:r>
            <a:r>
              <a:rPr lang="en-US" sz="1300" dirty="0" err="1" smtClean="0"/>
              <a:t>mediani</a:t>
            </a:r>
            <a:r>
              <a:rPr lang="en-US" sz="1300" dirty="0" smtClean="0"/>
              <a:t> </a:t>
            </a:r>
            <a:r>
              <a:rPr lang="en-US" sz="1300" dirty="0" err="1" smtClean="0"/>
              <a:t>su</a:t>
            </a:r>
            <a:r>
              <a:rPr lang="en-US" sz="1300" dirty="0" smtClean="0"/>
              <a:t> </a:t>
            </a:r>
            <a:r>
              <a:rPr lang="en-US" sz="1300" dirty="0" err="1" smtClean="0"/>
              <a:t>insiemi</a:t>
            </a:r>
            <a:r>
              <a:rPr lang="en-US" sz="1300" dirty="0" smtClean="0"/>
              <a:t> </a:t>
            </a:r>
            <a:r>
              <a:rPr lang="en-US" sz="1300" i="1" dirty="0" smtClean="0"/>
              <a:t>rolling</a:t>
            </a:r>
            <a:r>
              <a:rPr lang="en-US" sz="1300" dirty="0" smtClean="0"/>
              <a:t> di 200 </a:t>
            </a:r>
            <a:r>
              <a:rPr lang="en-US" sz="1300" dirty="0" err="1" smtClean="0"/>
              <a:t>osservazioni</a:t>
            </a:r>
            <a:endParaRPr lang="en-US" sz="1300" dirty="0"/>
          </a:p>
        </p:txBody>
      </p:sp>
      <p:graphicFrame>
        <p:nvGraphicFramePr>
          <p:cNvPr id="10" name="Chart 3"/>
          <p:cNvGraphicFramePr>
            <a:graphicFrameLocks/>
          </p:cNvGraphicFramePr>
          <p:nvPr/>
        </p:nvGraphicFramePr>
        <p:xfrm>
          <a:off x="428767" y="1122384"/>
          <a:ext cx="4320000" cy="24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3"/>
          <p:cNvGraphicFramePr>
            <a:graphicFrameLocks/>
          </p:cNvGraphicFramePr>
          <p:nvPr/>
        </p:nvGraphicFramePr>
        <p:xfrm>
          <a:off x="5055359" y="1132764"/>
          <a:ext cx="4320000" cy="24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4"/>
          <p:cNvGraphicFramePr>
            <a:graphicFrameLocks/>
          </p:cNvGraphicFramePr>
          <p:nvPr/>
        </p:nvGraphicFramePr>
        <p:xfrm>
          <a:off x="5089974" y="3742756"/>
          <a:ext cx="4320000" cy="24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Chart 3"/>
          <p:cNvGraphicFramePr>
            <a:graphicFrameLocks/>
          </p:cNvGraphicFramePr>
          <p:nvPr/>
        </p:nvGraphicFramePr>
        <p:xfrm>
          <a:off x="374177" y="3765290"/>
          <a:ext cx="4320000" cy="24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CasellaDiTesto 28"/>
          <p:cNvSpPr txBox="1">
            <a:spLocks noChangeArrowheads="1"/>
          </p:cNvSpPr>
          <p:nvPr/>
        </p:nvSpPr>
        <p:spPr bwMode="auto">
          <a:xfrm>
            <a:off x="293688" y="6291263"/>
            <a:ext cx="646271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000" i="1" dirty="0">
                <a:latin typeface="Trebuchet MS" pitchFamily="34" charset="0"/>
              </a:rPr>
              <a:t>Fonte: </a:t>
            </a:r>
            <a:r>
              <a:rPr lang="it-IT" sz="1000" dirty="0">
                <a:latin typeface="Trebuchet MS" pitchFamily="34" charset="0"/>
              </a:rPr>
              <a:t>Confindustria, </a:t>
            </a:r>
            <a:r>
              <a:rPr lang="it-IT" sz="1000" dirty="0" err="1">
                <a:latin typeface="Trebuchet MS" pitchFamily="34" charset="0"/>
              </a:rPr>
              <a:t>R&amp;S</a:t>
            </a:r>
            <a:r>
              <a:rPr lang="it-IT" sz="1000" dirty="0">
                <a:latin typeface="Trebuchet MS" pitchFamily="34" charset="0"/>
              </a:rPr>
              <a:t>, </a:t>
            </a:r>
            <a:r>
              <a:rPr lang="it-IT" sz="1000" dirty="0" smtClean="0">
                <a:latin typeface="Trebuchet MS" pitchFamily="34" charset="0"/>
              </a:rPr>
              <a:t>Unioncamere</a:t>
            </a:r>
            <a:r>
              <a:rPr lang="it-IT" sz="1000" dirty="0">
                <a:latin typeface="Trebuchet MS" pitchFamily="34" charset="0"/>
              </a:rPr>
              <a:t>,</a:t>
            </a:r>
            <a:r>
              <a:rPr lang="it-IT" sz="1000" i="1" dirty="0" smtClean="0">
                <a:latin typeface="Trebuchet MS" pitchFamily="34" charset="0"/>
              </a:rPr>
              <a:t> </a:t>
            </a:r>
            <a:r>
              <a:rPr lang="it-IT" sz="1000" i="1" dirty="0" err="1">
                <a:latin typeface="Trebuchet MS" pitchFamily="34" charset="0"/>
              </a:rPr>
              <a:t>Medium-Sized</a:t>
            </a:r>
            <a:r>
              <a:rPr lang="it-IT" sz="1000" i="1" dirty="0">
                <a:latin typeface="Trebuchet MS" pitchFamily="34" charset="0"/>
              </a:rPr>
              <a:t> </a:t>
            </a:r>
            <a:r>
              <a:rPr lang="it-IT" sz="1000" i="1" dirty="0" err="1">
                <a:latin typeface="Trebuchet MS" pitchFamily="34" charset="0"/>
              </a:rPr>
              <a:t>Enterprises</a:t>
            </a:r>
            <a:r>
              <a:rPr lang="it-IT" sz="1000" i="1" dirty="0">
                <a:latin typeface="Trebuchet MS" pitchFamily="34" charset="0"/>
              </a:rPr>
              <a:t> in </a:t>
            </a:r>
            <a:r>
              <a:rPr lang="it-IT" sz="1000" i="1" dirty="0" err="1">
                <a:latin typeface="Trebuchet MS" pitchFamily="34" charset="0"/>
              </a:rPr>
              <a:t>Europe</a:t>
            </a:r>
            <a:r>
              <a:rPr lang="it-IT" sz="1000" i="1" dirty="0">
                <a:latin typeface="Trebuchet MS" pitchFamily="34" charset="0"/>
              </a:rPr>
              <a:t>, </a:t>
            </a:r>
            <a:r>
              <a:rPr lang="it-IT" sz="1000" dirty="0">
                <a:latin typeface="Trebuchet MS" pitchFamily="34" charset="0"/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Manifattura italiana: cresce o declina?</a:t>
            </a:r>
            <a:endParaRPr lang="en-GB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it-IT" dirty="0" smtClean="0"/>
              <a:t>Valore aggiunto manifatturiero </a:t>
            </a:r>
            <a:r>
              <a:rPr lang="it-IT" dirty="0"/>
              <a:t>italiano in % della somma di Francia, Germania, Spagna e Regno </a:t>
            </a:r>
            <a:r>
              <a:rPr lang="it-IT" dirty="0" smtClean="0"/>
              <a:t>Unito (Eurostat)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5"/>
          </p:nvPr>
        </p:nvGraphicFramePr>
        <p:xfrm>
          <a:off x="454025" y="1017588"/>
          <a:ext cx="8999538" cy="529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New Template 2012_Instructions">
  <a:themeElements>
    <a:clrScheme name="Mediobanca new">
      <a:dk1>
        <a:srgbClr val="003366"/>
      </a:dk1>
      <a:lt1>
        <a:srgbClr val="FFFFFF"/>
      </a:lt1>
      <a:dk2>
        <a:srgbClr val="BFBFBF"/>
      </a:dk2>
      <a:lt2>
        <a:srgbClr val="DFDFDF"/>
      </a:lt2>
      <a:accent1>
        <a:srgbClr val="003366"/>
      </a:accent1>
      <a:accent2>
        <a:srgbClr val="316297"/>
      </a:accent2>
      <a:accent3>
        <a:srgbClr val="70A0C3"/>
      </a:accent3>
      <a:accent4>
        <a:srgbClr val="D3DEE6"/>
      </a:accent4>
      <a:accent5>
        <a:srgbClr val="B2A1C7"/>
      </a:accent5>
      <a:accent6>
        <a:srgbClr val="5F497A"/>
      </a:accent6>
      <a:hlink>
        <a:srgbClr val="0000FF"/>
      </a:hlink>
      <a:folHlink>
        <a:srgbClr val="A5A5A5"/>
      </a:folHlink>
    </a:clrScheme>
    <a:fontScheme name="Tables and charts">
      <a:majorFont>
        <a:latin typeface="Georgia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rgbClr val="5F5F5F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746CA9B75AA346BE13E427C0CE15C4009F5F3DA77ED48B499A8DD16DC0FB9ADC00FBC647A48BF1574E93FAFF1DCA1CA99D" ma:contentTypeVersion="8" ma:contentTypeDescription="Create a new document." ma:contentTypeScope="" ma:versionID="bff215dcbb4b0086c69b55fbc9a6c802">
  <xsd:schema xmlns:xsd="http://www.w3.org/2001/XMLSchema" xmlns:xs="http://www.w3.org/2001/XMLSchema" xmlns:p="http://schemas.microsoft.com/office/2006/metadata/properties" xmlns:ns1="http://schemas.microsoft.com/sharepoint/v3" xmlns:ns2="cc872711-0e25-4e9a-b9dd-746069669d1d" targetNamespace="http://schemas.microsoft.com/office/2006/metadata/properties" ma:root="true" ma:fieldsID="f5c637e96303a82856f0ddb9740a1a10" ns1:_="" ns2:_="">
    <xsd:import namespace="http://schemas.microsoft.com/sharepoint/v3"/>
    <xsd:import namespace="cc872711-0e25-4e9a-b9dd-746069669d1d"/>
    <xsd:element name="properties">
      <xsd:complexType>
        <xsd:sequence>
          <xsd:element name="documentManagement">
            <xsd:complexType>
              <xsd:all>
                <xsd:element ref="ns1:Titolo"/>
                <xsd:element ref="ns2:Oggetto"/>
                <xsd:element ref="ns1:Protocollo"/>
                <xsd:element ref="ns1:DataInserimento"/>
                <xsd:element ref="ns1:Lingua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Titolo" ma:index="4" ma:displayName="Titolo" ma:description="" ma:hidden="true" ma:internalName="MBPortal_Titolo" ma:readOnly="false">
      <xsd:simpleType>
        <xsd:restriction base="dms:Text"/>
      </xsd:simpleType>
    </xsd:element>
    <xsd:element name="Protocollo" ma:index="9" ma:displayName="Protocollo" ma:default="" ma:internalName="MBPortal_Protocollo">
      <xsd:simpleType>
        <xsd:restriction base="dms:Text">
          <xsd:maxLength value="255"/>
        </xsd:restriction>
      </xsd:simpleType>
    </xsd:element>
    <xsd:element name="DataInserimento" ma:index="10" ma:displayName="Data" ma:default="[today]" ma:format="DateOnly" ma:internalName="MBPortal_DataInserimento">
      <xsd:simpleType>
        <xsd:restriction base="dms:DateTime"/>
      </xsd:simpleType>
    </xsd:element>
    <xsd:element name="Lingua" ma:index="11" ma:displayName="Lingua" ma:default="Italiano" ma:format="RadioButtons" ma:internalName="MBPortal_Lingua">
      <xsd:simpleType>
        <xsd:restriction base="dms:Choice">
          <xsd:enumeration value="Italiano"/>
          <xsd:enumeration value="English"/>
          <xsd:enumeration value="Al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872711-0e25-4e9a-b9dd-746069669d1d" elementFormDefault="qualified">
    <xsd:import namespace="http://schemas.microsoft.com/office/2006/documentManagement/types"/>
    <xsd:import namespace="http://schemas.microsoft.com/office/infopath/2007/PartnerControls"/>
    <xsd:element name="Oggetto" ma:index="8" ma:displayName="Oggetto" ma:internalName="MBPortal_Oggetto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DataInserimento xmlns="http://schemas.microsoft.com/sharepoint/v3">2012-07-26T22:00:00+00:00</DataInserimento>
    <Titolo xmlns="http://schemas.microsoft.com/sharepoint/v3">MASTER PRESENTATION</Titolo>
    <Protocollo xmlns="http://schemas.microsoft.com/sharepoint/v3">KM15</Protocollo>
    <Lingua xmlns="http://schemas.microsoft.com/sharepoint/v3">All</Lingua>
    <Oggetto xmlns="cc872711-0e25-4e9a-b9dd-746069669d1d">Master Presentazione Power Point Nuova con istruzioni
New Power Point Presentation Master with instructions</Oggetto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98FED4-442C-4405-BDC8-663F1EA3F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c872711-0e25-4e9a-b9dd-746069669d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84362A-967D-4D9E-BBE3-5B0A4372E54E}">
  <ds:schemaRefs>
    <ds:schemaRef ds:uri="http://www.w3.org/XML/1998/namespace"/>
    <ds:schemaRef ds:uri="http://purl.org/dc/elements/1.1/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cc872711-0e25-4e9a-b9dd-746069669d1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A8E9EC4-775C-48CB-941E-4BCD94F58D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Template 2012_Instructions</Template>
  <TotalTime>6953</TotalTime>
  <Words>281</Words>
  <Application>Microsoft Office PowerPoint</Application>
  <PresentationFormat>A4 (21x29,7 cm)</PresentationFormat>
  <Paragraphs>27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New Template 2012_Instructions</vt:lpstr>
      <vt:lpstr>Presentazione standard di PowerPoint</vt:lpstr>
      <vt:lpstr>Presentazione standard di PowerPoint</vt:lpstr>
      <vt:lpstr>Presentazione standard di PowerPoint</vt:lpstr>
      <vt:lpstr>Dualismo rovesciato: imprese con 1.000 e più addetti</vt:lpstr>
      <vt:lpstr>Grandi multinazionali e medie imprese: competitività</vt:lpstr>
      <vt:lpstr>MI - Dimensione, produttività e CLUP: la seconda fase di Fuà</vt:lpstr>
      <vt:lpstr>Manifattura italiana: cresce o declina?</vt:lpstr>
    </vt:vector>
  </TitlesOfParts>
  <Company>Mediobanca S.P.A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xyz</dc:title>
  <dc:creator>Giuseppe Cirimele</dc:creator>
  <cp:lastModifiedBy>Maddalena Sorrentino</cp:lastModifiedBy>
  <cp:revision>672</cp:revision>
  <dcterms:created xsi:type="dcterms:W3CDTF">2013-02-27T08:58:17Z</dcterms:created>
  <dcterms:modified xsi:type="dcterms:W3CDTF">2014-02-19T17:33:02Z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0x010100C5746CA9B75AA346BE13E427C0CE15C4009F5F3DA77ED48B499A8DD16DC0FB9ADC00FBC647A48BF1574E93FAFF1DCA1CA99D</vt:lpwstr>
  </property>
</Properties>
</file>